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5" r:id="rId3"/>
    <p:sldId id="291" r:id="rId4"/>
    <p:sldId id="290" r:id="rId5"/>
    <p:sldId id="292" r:id="rId6"/>
    <p:sldId id="293" r:id="rId7"/>
    <p:sldId id="287" r:id="rId8"/>
    <p:sldId id="288" r:id="rId9"/>
    <p:sldId id="289" r:id="rId10"/>
    <p:sldId id="294" r:id="rId11"/>
    <p:sldId id="296" r:id="rId12"/>
    <p:sldId id="298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oulHangang B" panose="02020503020101020101" pitchFamily="18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5F51A0-F671-405F-8122-00237932DD9F}" v="133" dt="2020-05-27T13:40:16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Tiya Gyungah" userId="f40913cfc3495885" providerId="LiveId" clId="{C15F51A0-F671-405F-8122-00237932DD9F}"/>
    <pc:docChg chg="undo custSel addSld delSld modSld sldOrd">
      <pc:chgData name="Kim Tiya Gyungah" userId="f40913cfc3495885" providerId="LiveId" clId="{C15F51A0-F671-405F-8122-00237932DD9F}" dt="2020-05-27T13:40:46.928" v="1404" actId="47"/>
      <pc:docMkLst>
        <pc:docMk/>
      </pc:docMkLst>
      <pc:sldChg chg="modSp mod">
        <pc:chgData name="Kim Tiya Gyungah" userId="f40913cfc3495885" providerId="LiveId" clId="{C15F51A0-F671-405F-8122-00237932DD9F}" dt="2020-05-27T12:27:52.607" v="555" actId="20577"/>
        <pc:sldMkLst>
          <pc:docMk/>
          <pc:sldMk cId="2806833227" sldId="256"/>
        </pc:sldMkLst>
        <pc:spChg chg="mod">
          <ac:chgData name="Kim Tiya Gyungah" userId="f40913cfc3495885" providerId="LiveId" clId="{C15F51A0-F671-405F-8122-00237932DD9F}" dt="2020-05-27T10:53:21.966" v="93" actId="20577"/>
          <ac:spMkLst>
            <pc:docMk/>
            <pc:sldMk cId="2806833227" sldId="256"/>
            <ac:spMk id="2" creationId="{9A5C3BBC-C3D2-433B-82E1-F10E99D4FE85}"/>
          </ac:spMkLst>
        </pc:spChg>
        <pc:spChg chg="mod">
          <ac:chgData name="Kim Tiya Gyungah" userId="f40913cfc3495885" providerId="LiveId" clId="{C15F51A0-F671-405F-8122-00237932DD9F}" dt="2020-05-27T12:27:52.607" v="555" actId="20577"/>
          <ac:spMkLst>
            <pc:docMk/>
            <pc:sldMk cId="2806833227" sldId="256"/>
            <ac:spMk id="3" creationId="{7D67323D-CD0F-41A2-AD5A-25A59168F39C}"/>
          </ac:spMkLst>
        </pc:spChg>
      </pc:sldChg>
      <pc:sldChg chg="del">
        <pc:chgData name="Kim Tiya Gyungah" userId="f40913cfc3495885" providerId="LiveId" clId="{C15F51A0-F671-405F-8122-00237932DD9F}" dt="2020-05-27T10:52:52.036" v="0" actId="47"/>
        <pc:sldMkLst>
          <pc:docMk/>
          <pc:sldMk cId="1995043801" sldId="257"/>
        </pc:sldMkLst>
      </pc:sldChg>
      <pc:sldChg chg="del">
        <pc:chgData name="Kim Tiya Gyungah" userId="f40913cfc3495885" providerId="LiveId" clId="{C15F51A0-F671-405F-8122-00237932DD9F}" dt="2020-05-27T10:52:53.251" v="3" actId="47"/>
        <pc:sldMkLst>
          <pc:docMk/>
          <pc:sldMk cId="3432000196" sldId="258"/>
        </pc:sldMkLst>
      </pc:sldChg>
      <pc:sldChg chg="del">
        <pc:chgData name="Kim Tiya Gyungah" userId="f40913cfc3495885" providerId="LiveId" clId="{C15F51A0-F671-405F-8122-00237932DD9F}" dt="2020-05-27T10:52:52.605" v="2" actId="47"/>
        <pc:sldMkLst>
          <pc:docMk/>
          <pc:sldMk cId="1531843795" sldId="259"/>
        </pc:sldMkLst>
      </pc:sldChg>
      <pc:sldChg chg="del">
        <pc:chgData name="Kim Tiya Gyungah" userId="f40913cfc3495885" providerId="LiveId" clId="{C15F51A0-F671-405F-8122-00237932DD9F}" dt="2020-05-27T10:52:54.315" v="12" actId="47"/>
        <pc:sldMkLst>
          <pc:docMk/>
          <pc:sldMk cId="3068057083" sldId="260"/>
        </pc:sldMkLst>
      </pc:sldChg>
      <pc:sldChg chg="del">
        <pc:chgData name="Kim Tiya Gyungah" userId="f40913cfc3495885" providerId="LiveId" clId="{C15F51A0-F671-405F-8122-00237932DD9F}" dt="2020-05-27T10:52:52.402" v="1" actId="47"/>
        <pc:sldMkLst>
          <pc:docMk/>
          <pc:sldMk cId="1651689695" sldId="261"/>
        </pc:sldMkLst>
      </pc:sldChg>
      <pc:sldChg chg="del">
        <pc:chgData name="Kim Tiya Gyungah" userId="f40913cfc3495885" providerId="LiveId" clId="{C15F51A0-F671-405F-8122-00237932DD9F}" dt="2020-05-27T10:52:53.264" v="4" actId="47"/>
        <pc:sldMkLst>
          <pc:docMk/>
          <pc:sldMk cId="695044921" sldId="262"/>
        </pc:sldMkLst>
      </pc:sldChg>
      <pc:sldChg chg="del">
        <pc:chgData name="Kim Tiya Gyungah" userId="f40913cfc3495885" providerId="LiveId" clId="{C15F51A0-F671-405F-8122-00237932DD9F}" dt="2020-05-27T10:52:53.275" v="5" actId="47"/>
        <pc:sldMkLst>
          <pc:docMk/>
          <pc:sldMk cId="3694247866" sldId="263"/>
        </pc:sldMkLst>
      </pc:sldChg>
      <pc:sldChg chg="del">
        <pc:chgData name="Kim Tiya Gyungah" userId="f40913cfc3495885" providerId="LiveId" clId="{C15F51A0-F671-405F-8122-00237932DD9F}" dt="2020-05-27T10:52:53.292" v="6" actId="47"/>
        <pc:sldMkLst>
          <pc:docMk/>
          <pc:sldMk cId="808405232" sldId="264"/>
        </pc:sldMkLst>
      </pc:sldChg>
      <pc:sldChg chg="del">
        <pc:chgData name="Kim Tiya Gyungah" userId="f40913cfc3495885" providerId="LiveId" clId="{C15F51A0-F671-405F-8122-00237932DD9F}" dt="2020-05-27T10:52:54.646" v="14" actId="47"/>
        <pc:sldMkLst>
          <pc:docMk/>
          <pc:sldMk cId="1358512585" sldId="265"/>
        </pc:sldMkLst>
      </pc:sldChg>
      <pc:sldChg chg="del">
        <pc:chgData name="Kim Tiya Gyungah" userId="f40913cfc3495885" providerId="LiveId" clId="{C15F51A0-F671-405F-8122-00237932DD9F}" dt="2020-05-27T10:52:54.484" v="13" actId="47"/>
        <pc:sldMkLst>
          <pc:docMk/>
          <pc:sldMk cId="2854479748" sldId="266"/>
        </pc:sldMkLst>
      </pc:sldChg>
      <pc:sldChg chg="del">
        <pc:chgData name="Kim Tiya Gyungah" userId="f40913cfc3495885" providerId="LiveId" clId="{C15F51A0-F671-405F-8122-00237932DD9F}" dt="2020-05-27T10:52:54.810" v="15" actId="47"/>
        <pc:sldMkLst>
          <pc:docMk/>
          <pc:sldMk cId="3689147703" sldId="267"/>
        </pc:sldMkLst>
      </pc:sldChg>
      <pc:sldChg chg="del">
        <pc:chgData name="Kim Tiya Gyungah" userId="f40913cfc3495885" providerId="LiveId" clId="{C15F51A0-F671-405F-8122-00237932DD9F}" dt="2020-05-27T10:52:55.050" v="16" actId="47"/>
        <pc:sldMkLst>
          <pc:docMk/>
          <pc:sldMk cId="1332027830" sldId="268"/>
        </pc:sldMkLst>
      </pc:sldChg>
      <pc:sldChg chg="del">
        <pc:chgData name="Kim Tiya Gyungah" userId="f40913cfc3495885" providerId="LiveId" clId="{C15F51A0-F671-405F-8122-00237932DD9F}" dt="2020-05-27T10:52:55.291" v="17" actId="47"/>
        <pc:sldMkLst>
          <pc:docMk/>
          <pc:sldMk cId="2792248266" sldId="269"/>
        </pc:sldMkLst>
      </pc:sldChg>
      <pc:sldChg chg="del">
        <pc:chgData name="Kim Tiya Gyungah" userId="f40913cfc3495885" providerId="LiveId" clId="{C15F51A0-F671-405F-8122-00237932DD9F}" dt="2020-05-27T10:52:55.454" v="18" actId="47"/>
        <pc:sldMkLst>
          <pc:docMk/>
          <pc:sldMk cId="2463160667" sldId="270"/>
        </pc:sldMkLst>
      </pc:sldChg>
      <pc:sldChg chg="del">
        <pc:chgData name="Kim Tiya Gyungah" userId="f40913cfc3495885" providerId="LiveId" clId="{C15F51A0-F671-405F-8122-00237932DD9F}" dt="2020-05-27T10:52:55.641" v="19" actId="47"/>
        <pc:sldMkLst>
          <pc:docMk/>
          <pc:sldMk cId="557365317" sldId="271"/>
        </pc:sldMkLst>
      </pc:sldChg>
      <pc:sldChg chg="del">
        <pc:chgData name="Kim Tiya Gyungah" userId="f40913cfc3495885" providerId="LiveId" clId="{C15F51A0-F671-405F-8122-00237932DD9F}" dt="2020-05-27T10:52:55.819" v="20" actId="47"/>
        <pc:sldMkLst>
          <pc:docMk/>
          <pc:sldMk cId="2537114006" sldId="272"/>
        </pc:sldMkLst>
      </pc:sldChg>
      <pc:sldChg chg="del">
        <pc:chgData name="Kim Tiya Gyungah" userId="f40913cfc3495885" providerId="LiveId" clId="{C15F51A0-F671-405F-8122-00237932DD9F}" dt="2020-05-27T10:52:56.003" v="21" actId="47"/>
        <pc:sldMkLst>
          <pc:docMk/>
          <pc:sldMk cId="1532293100" sldId="273"/>
        </pc:sldMkLst>
      </pc:sldChg>
      <pc:sldChg chg="del">
        <pc:chgData name="Kim Tiya Gyungah" userId="f40913cfc3495885" providerId="LiveId" clId="{C15F51A0-F671-405F-8122-00237932DD9F}" dt="2020-05-27T10:52:56.179" v="22" actId="47"/>
        <pc:sldMkLst>
          <pc:docMk/>
          <pc:sldMk cId="4242324530" sldId="274"/>
        </pc:sldMkLst>
      </pc:sldChg>
      <pc:sldChg chg="del">
        <pc:chgData name="Kim Tiya Gyungah" userId="f40913cfc3495885" providerId="LiveId" clId="{C15F51A0-F671-405F-8122-00237932DD9F}" dt="2020-05-27T10:52:53.428" v="7" actId="47"/>
        <pc:sldMkLst>
          <pc:docMk/>
          <pc:sldMk cId="6316718" sldId="275"/>
        </pc:sldMkLst>
      </pc:sldChg>
      <pc:sldChg chg="del">
        <pc:chgData name="Kim Tiya Gyungah" userId="f40913cfc3495885" providerId="LiveId" clId="{C15F51A0-F671-405F-8122-00237932DD9F}" dt="2020-05-27T10:52:53.965" v="10" actId="47"/>
        <pc:sldMkLst>
          <pc:docMk/>
          <pc:sldMk cId="1840141808" sldId="276"/>
        </pc:sldMkLst>
      </pc:sldChg>
      <pc:sldChg chg="del">
        <pc:chgData name="Kim Tiya Gyungah" userId="f40913cfc3495885" providerId="LiveId" clId="{C15F51A0-F671-405F-8122-00237932DD9F}" dt="2020-05-27T10:52:56.349" v="23" actId="47"/>
        <pc:sldMkLst>
          <pc:docMk/>
          <pc:sldMk cId="4220580714" sldId="277"/>
        </pc:sldMkLst>
      </pc:sldChg>
      <pc:sldChg chg="del">
        <pc:chgData name="Kim Tiya Gyungah" userId="f40913cfc3495885" providerId="LiveId" clId="{C15F51A0-F671-405F-8122-00237932DD9F}" dt="2020-05-27T10:52:53.612" v="8" actId="47"/>
        <pc:sldMkLst>
          <pc:docMk/>
          <pc:sldMk cId="406603842" sldId="278"/>
        </pc:sldMkLst>
      </pc:sldChg>
      <pc:sldChg chg="del">
        <pc:chgData name="Kim Tiya Gyungah" userId="f40913cfc3495885" providerId="LiveId" clId="{C15F51A0-F671-405F-8122-00237932DD9F}" dt="2020-05-27T10:52:53.788" v="9" actId="47"/>
        <pc:sldMkLst>
          <pc:docMk/>
          <pc:sldMk cId="2877456001" sldId="279"/>
        </pc:sldMkLst>
      </pc:sldChg>
      <pc:sldChg chg="del">
        <pc:chgData name="Kim Tiya Gyungah" userId="f40913cfc3495885" providerId="LiveId" clId="{C15F51A0-F671-405F-8122-00237932DD9F}" dt="2020-05-27T10:52:54.149" v="11" actId="47"/>
        <pc:sldMkLst>
          <pc:docMk/>
          <pc:sldMk cId="3819132191" sldId="280"/>
        </pc:sldMkLst>
      </pc:sldChg>
      <pc:sldChg chg="del">
        <pc:chgData name="Kim Tiya Gyungah" userId="f40913cfc3495885" providerId="LiveId" clId="{C15F51A0-F671-405F-8122-00237932DD9F}" dt="2020-05-27T10:52:56.928" v="26" actId="47"/>
        <pc:sldMkLst>
          <pc:docMk/>
          <pc:sldMk cId="855928153" sldId="281"/>
        </pc:sldMkLst>
      </pc:sldChg>
      <pc:sldChg chg="del">
        <pc:chgData name="Kim Tiya Gyungah" userId="f40913cfc3495885" providerId="LiveId" clId="{C15F51A0-F671-405F-8122-00237932DD9F}" dt="2020-05-27T10:52:57.957" v="28" actId="47"/>
        <pc:sldMkLst>
          <pc:docMk/>
          <pc:sldMk cId="838531380" sldId="282"/>
        </pc:sldMkLst>
      </pc:sldChg>
      <pc:sldChg chg="del">
        <pc:chgData name="Kim Tiya Gyungah" userId="f40913cfc3495885" providerId="LiveId" clId="{C15F51A0-F671-405F-8122-00237932DD9F}" dt="2020-05-27T10:52:57.142" v="27" actId="47"/>
        <pc:sldMkLst>
          <pc:docMk/>
          <pc:sldMk cId="99407307" sldId="283"/>
        </pc:sldMkLst>
      </pc:sldChg>
      <pc:sldChg chg="del">
        <pc:chgData name="Kim Tiya Gyungah" userId="f40913cfc3495885" providerId="LiveId" clId="{C15F51A0-F671-405F-8122-00237932DD9F}" dt="2020-05-27T10:52:56.526" v="24" actId="47"/>
        <pc:sldMkLst>
          <pc:docMk/>
          <pc:sldMk cId="306388441" sldId="284"/>
        </pc:sldMkLst>
      </pc:sldChg>
      <pc:sldChg chg="del">
        <pc:chgData name="Kim Tiya Gyungah" userId="f40913cfc3495885" providerId="LiveId" clId="{C15F51A0-F671-405F-8122-00237932DD9F}" dt="2020-05-27T10:52:56.707" v="25" actId="47"/>
        <pc:sldMkLst>
          <pc:docMk/>
          <pc:sldMk cId="53909614" sldId="285"/>
        </pc:sldMkLst>
      </pc:sldChg>
      <pc:sldChg chg="modSp del mod">
        <pc:chgData name="Kim Tiya Gyungah" userId="f40913cfc3495885" providerId="LiveId" clId="{C15F51A0-F671-405F-8122-00237932DD9F}" dt="2020-05-27T11:58:34.992" v="390" actId="47"/>
        <pc:sldMkLst>
          <pc:docMk/>
          <pc:sldMk cId="152826995" sldId="286"/>
        </pc:sldMkLst>
        <pc:spChg chg="mod">
          <ac:chgData name="Kim Tiya Gyungah" userId="f40913cfc3495885" providerId="LiveId" clId="{C15F51A0-F671-405F-8122-00237932DD9F}" dt="2020-05-27T11:37:56.607" v="232" actId="20577"/>
          <ac:spMkLst>
            <pc:docMk/>
            <pc:sldMk cId="152826995" sldId="286"/>
            <ac:spMk id="2" creationId="{95C2190E-3C27-4CCB-881F-C01D11238646}"/>
          </ac:spMkLst>
        </pc:spChg>
        <pc:spChg chg="mod">
          <ac:chgData name="Kim Tiya Gyungah" userId="f40913cfc3495885" providerId="LiveId" clId="{C15F51A0-F671-405F-8122-00237932DD9F}" dt="2020-05-27T11:38:25.449" v="303" actId="20577"/>
          <ac:spMkLst>
            <pc:docMk/>
            <pc:sldMk cId="152826995" sldId="286"/>
            <ac:spMk id="3" creationId="{ACD7582E-F955-4C3B-A78D-31B716E17861}"/>
          </ac:spMkLst>
        </pc:spChg>
      </pc:sldChg>
      <pc:sldChg chg="addSp delSp modSp new mod ord">
        <pc:chgData name="Kim Tiya Gyungah" userId="f40913cfc3495885" providerId="LiveId" clId="{C15F51A0-F671-405F-8122-00237932DD9F}" dt="2020-05-27T12:30:45.902" v="666" actId="20577"/>
        <pc:sldMkLst>
          <pc:docMk/>
          <pc:sldMk cId="2931664228" sldId="287"/>
        </pc:sldMkLst>
        <pc:spChg chg="mod">
          <ac:chgData name="Kim Tiya Gyungah" userId="f40913cfc3495885" providerId="LiveId" clId="{C15F51A0-F671-405F-8122-00237932DD9F}" dt="2020-05-27T12:30:45.902" v="666" actId="20577"/>
          <ac:spMkLst>
            <pc:docMk/>
            <pc:sldMk cId="2931664228" sldId="287"/>
            <ac:spMk id="2" creationId="{3C205F11-338C-4458-918A-2CF1735B07A9}"/>
          </ac:spMkLst>
        </pc:spChg>
        <pc:spChg chg="del">
          <ac:chgData name="Kim Tiya Gyungah" userId="f40913cfc3495885" providerId="LiveId" clId="{C15F51A0-F671-405F-8122-00237932DD9F}" dt="2020-05-27T11:59:09.823" v="399" actId="478"/>
          <ac:spMkLst>
            <pc:docMk/>
            <pc:sldMk cId="2931664228" sldId="287"/>
            <ac:spMk id="3" creationId="{630C5602-ADAA-4972-9F44-2F9F5461A71B}"/>
          </ac:spMkLst>
        </pc:spChg>
        <pc:spChg chg="add mod">
          <ac:chgData name="Kim Tiya Gyungah" userId="f40913cfc3495885" providerId="LiveId" clId="{C15F51A0-F671-405F-8122-00237932DD9F}" dt="2020-05-27T12:30:39.456" v="663" actId="20577"/>
          <ac:spMkLst>
            <pc:docMk/>
            <pc:sldMk cId="2931664228" sldId="287"/>
            <ac:spMk id="6" creationId="{1761EDFC-AB80-43A8-899E-89DA81D383CE}"/>
          </ac:spMkLst>
        </pc:spChg>
        <pc:picChg chg="add mod">
          <ac:chgData name="Kim Tiya Gyungah" userId="f40913cfc3495885" providerId="LiveId" clId="{C15F51A0-F671-405F-8122-00237932DD9F}" dt="2020-05-27T11:59:16.388" v="401" actId="1076"/>
          <ac:picMkLst>
            <pc:docMk/>
            <pc:sldMk cId="2931664228" sldId="287"/>
            <ac:picMk id="4" creationId="{0A697080-2E28-41A8-8EE2-2EABE9DEA5FA}"/>
          </ac:picMkLst>
        </pc:picChg>
        <pc:picChg chg="add mod modCrop">
          <ac:chgData name="Kim Tiya Gyungah" userId="f40913cfc3495885" providerId="LiveId" clId="{C15F51A0-F671-405F-8122-00237932DD9F}" dt="2020-05-27T11:59:16.388" v="401" actId="1076"/>
          <ac:picMkLst>
            <pc:docMk/>
            <pc:sldMk cId="2931664228" sldId="287"/>
            <ac:picMk id="5" creationId="{BC30E7F2-AE38-46E9-BCFC-41523D89E93F}"/>
          </ac:picMkLst>
        </pc:picChg>
      </pc:sldChg>
      <pc:sldChg chg="addSp delSp modSp new mod ord modAnim">
        <pc:chgData name="Kim Tiya Gyungah" userId="f40913cfc3495885" providerId="LiveId" clId="{C15F51A0-F671-405F-8122-00237932DD9F}" dt="2020-05-27T13:39:18.391" v="1364"/>
        <pc:sldMkLst>
          <pc:docMk/>
          <pc:sldMk cId="793010944" sldId="288"/>
        </pc:sldMkLst>
        <pc:spChg chg="add del mod">
          <ac:chgData name="Kim Tiya Gyungah" userId="f40913cfc3495885" providerId="LiveId" clId="{C15F51A0-F671-405F-8122-00237932DD9F}" dt="2020-05-27T13:36:31.760" v="1336" actId="21"/>
          <ac:spMkLst>
            <pc:docMk/>
            <pc:sldMk cId="793010944" sldId="288"/>
            <ac:spMk id="2" creationId="{5AF89CB4-1CB3-44AC-8DED-4D6735B0CBD9}"/>
          </ac:spMkLst>
        </pc:spChg>
        <pc:spChg chg="del">
          <ac:chgData name="Kim Tiya Gyungah" userId="f40913cfc3495885" providerId="LiveId" clId="{C15F51A0-F671-405F-8122-00237932DD9F}" dt="2020-05-27T11:23:34.838" v="217" actId="478"/>
          <ac:spMkLst>
            <pc:docMk/>
            <pc:sldMk cId="793010944" sldId="288"/>
            <ac:spMk id="3" creationId="{845D84DC-B72F-429D-91A6-7B59AAE6797D}"/>
          </ac:spMkLst>
        </pc:spChg>
        <pc:spChg chg="add mod">
          <ac:chgData name="Kim Tiya Gyungah" userId="f40913cfc3495885" providerId="LiveId" clId="{C15F51A0-F671-405F-8122-00237932DD9F}" dt="2020-05-27T13:37:10.469" v="1349" actId="1582"/>
          <ac:spMkLst>
            <pc:docMk/>
            <pc:sldMk cId="793010944" sldId="288"/>
            <ac:spMk id="5" creationId="{62D6FA1C-318E-476F-ACED-B01CA130E20B}"/>
          </ac:spMkLst>
        </pc:spChg>
        <pc:spChg chg="add del mod">
          <ac:chgData name="Kim Tiya Gyungah" userId="f40913cfc3495885" providerId="LiveId" clId="{C15F51A0-F671-405F-8122-00237932DD9F}" dt="2020-05-27T13:36:31.760" v="1336" actId="21"/>
          <ac:spMkLst>
            <pc:docMk/>
            <pc:sldMk cId="793010944" sldId="288"/>
            <ac:spMk id="7" creationId="{078F108B-72CE-4023-8FA2-4B3CA5A355D2}"/>
          </ac:spMkLst>
        </pc:spChg>
        <pc:picChg chg="add mod">
          <ac:chgData name="Kim Tiya Gyungah" userId="f40913cfc3495885" providerId="LiveId" clId="{C15F51A0-F671-405F-8122-00237932DD9F}" dt="2020-05-27T11:58:50.709" v="392" actId="1076"/>
          <ac:picMkLst>
            <pc:docMk/>
            <pc:sldMk cId="793010944" sldId="288"/>
            <ac:picMk id="4" creationId="{7C89C95C-EBB0-4DDE-A36E-08FC5A937917}"/>
          </ac:picMkLst>
        </pc:picChg>
        <pc:picChg chg="add del">
          <ac:chgData name="Kim Tiya Gyungah" userId="f40913cfc3495885" providerId="LiveId" clId="{C15F51A0-F671-405F-8122-00237932DD9F}" dt="2020-05-27T13:38:28.889" v="1353" actId="478"/>
          <ac:picMkLst>
            <pc:docMk/>
            <pc:sldMk cId="793010944" sldId="288"/>
            <ac:picMk id="3074" creationId="{E07E978A-E7CA-4819-8D72-6C625EF60850}"/>
          </ac:picMkLst>
        </pc:picChg>
        <pc:picChg chg="add del">
          <ac:chgData name="Kim Tiya Gyungah" userId="f40913cfc3495885" providerId="LiveId" clId="{C15F51A0-F671-405F-8122-00237932DD9F}" dt="2020-05-27T13:38:43.286" v="1355" actId="478"/>
          <ac:picMkLst>
            <pc:docMk/>
            <pc:sldMk cId="793010944" sldId="288"/>
            <ac:picMk id="3076" creationId="{79B0C693-F08C-4290-A337-8B441D42FEFA}"/>
          </ac:picMkLst>
        </pc:picChg>
        <pc:picChg chg="add del">
          <ac:chgData name="Kim Tiya Gyungah" userId="f40913cfc3495885" providerId="LiveId" clId="{C15F51A0-F671-405F-8122-00237932DD9F}" dt="2020-05-27T13:38:54.105" v="1357" actId="478"/>
          <ac:picMkLst>
            <pc:docMk/>
            <pc:sldMk cId="793010944" sldId="288"/>
            <ac:picMk id="3078" creationId="{C61A5F86-8CE8-45CF-973C-EA6BC0478206}"/>
          </ac:picMkLst>
        </pc:picChg>
        <pc:picChg chg="add mod">
          <ac:chgData name="Kim Tiya Gyungah" userId="f40913cfc3495885" providerId="LiveId" clId="{C15F51A0-F671-405F-8122-00237932DD9F}" dt="2020-05-27T13:39:11.977" v="1362" actId="14100"/>
          <ac:picMkLst>
            <pc:docMk/>
            <pc:sldMk cId="793010944" sldId="288"/>
            <ac:picMk id="3080" creationId="{9B73A981-7159-4ED5-948B-3D10F40D637D}"/>
          </ac:picMkLst>
        </pc:picChg>
      </pc:sldChg>
      <pc:sldChg chg="addSp delSp modSp new mod modAnim">
        <pc:chgData name="Kim Tiya Gyungah" userId="f40913cfc3495885" providerId="LiveId" clId="{C15F51A0-F671-405F-8122-00237932DD9F}" dt="2020-05-27T12:31:51.153" v="724" actId="2711"/>
        <pc:sldMkLst>
          <pc:docMk/>
          <pc:sldMk cId="1795907195" sldId="289"/>
        </pc:sldMkLst>
        <pc:spChg chg="mod">
          <ac:chgData name="Kim Tiya Gyungah" userId="f40913cfc3495885" providerId="LiveId" clId="{C15F51A0-F671-405F-8122-00237932DD9F}" dt="2020-05-27T12:23:04.096" v="496" actId="20577"/>
          <ac:spMkLst>
            <pc:docMk/>
            <pc:sldMk cId="1795907195" sldId="289"/>
            <ac:spMk id="2" creationId="{D4FDB889-A608-4281-A7AE-36F002D9C03F}"/>
          </ac:spMkLst>
        </pc:spChg>
        <pc:spChg chg="del">
          <ac:chgData name="Kim Tiya Gyungah" userId="f40913cfc3495885" providerId="LiveId" clId="{C15F51A0-F671-405F-8122-00237932DD9F}" dt="2020-05-27T11:18:28.507" v="157" actId="478"/>
          <ac:spMkLst>
            <pc:docMk/>
            <pc:sldMk cId="1795907195" sldId="289"/>
            <ac:spMk id="3" creationId="{44D042F4-C2E6-41DE-B0FE-20C481926CC6}"/>
          </ac:spMkLst>
        </pc:spChg>
        <pc:spChg chg="add mod">
          <ac:chgData name="Kim Tiya Gyungah" userId="f40913cfc3495885" providerId="LiveId" clId="{C15F51A0-F671-405F-8122-00237932DD9F}" dt="2020-05-27T12:22:43.942" v="488" actId="1076"/>
          <ac:spMkLst>
            <pc:docMk/>
            <pc:sldMk cId="1795907195" sldId="289"/>
            <ac:spMk id="6" creationId="{523F4603-ABDB-4D66-99A8-E9F2037FAB35}"/>
          </ac:spMkLst>
        </pc:spChg>
        <pc:spChg chg="add mod">
          <ac:chgData name="Kim Tiya Gyungah" userId="f40913cfc3495885" providerId="LiveId" clId="{C15F51A0-F671-405F-8122-00237932DD9F}" dt="2020-05-27T12:31:51.153" v="724" actId="2711"/>
          <ac:spMkLst>
            <pc:docMk/>
            <pc:sldMk cId="1795907195" sldId="289"/>
            <ac:spMk id="8" creationId="{089E3A61-C695-4B20-88C4-FFDAB26F4870}"/>
          </ac:spMkLst>
        </pc:spChg>
        <pc:picChg chg="add mod modCrop">
          <ac:chgData name="Kim Tiya Gyungah" userId="f40913cfc3495885" providerId="LiveId" clId="{C15F51A0-F671-405F-8122-00237932DD9F}" dt="2020-05-27T12:22:43.942" v="488" actId="1076"/>
          <ac:picMkLst>
            <pc:docMk/>
            <pc:sldMk cId="1795907195" sldId="289"/>
            <ac:picMk id="4" creationId="{6F0DA011-F300-4CCA-9594-0FC67838BDDE}"/>
          </ac:picMkLst>
        </pc:picChg>
        <pc:picChg chg="add mod modCrop">
          <ac:chgData name="Kim Tiya Gyungah" userId="f40913cfc3495885" providerId="LiveId" clId="{C15F51A0-F671-405F-8122-00237932DD9F}" dt="2020-05-27T12:22:43.942" v="488" actId="1076"/>
          <ac:picMkLst>
            <pc:docMk/>
            <pc:sldMk cId="1795907195" sldId="289"/>
            <ac:picMk id="5" creationId="{90E5A277-C391-4513-900D-685718134B88}"/>
          </ac:picMkLst>
        </pc:picChg>
        <pc:picChg chg="add mod">
          <ac:chgData name="Kim Tiya Gyungah" userId="f40913cfc3495885" providerId="LiveId" clId="{C15F51A0-F671-405F-8122-00237932DD9F}" dt="2020-05-27T12:22:39.533" v="487" actId="1076"/>
          <ac:picMkLst>
            <pc:docMk/>
            <pc:sldMk cId="1795907195" sldId="289"/>
            <ac:picMk id="7" creationId="{E9216CFC-E8F1-4A0C-AEE2-28876B11FBC1}"/>
          </ac:picMkLst>
        </pc:picChg>
        <pc:picChg chg="add del mod">
          <ac:chgData name="Kim Tiya Gyungah" userId="f40913cfc3495885" providerId="LiveId" clId="{C15F51A0-F671-405F-8122-00237932DD9F}" dt="2020-05-27T12:27:05.330" v="547" actId="478"/>
          <ac:picMkLst>
            <pc:docMk/>
            <pc:sldMk cId="1795907195" sldId="289"/>
            <ac:picMk id="1026" creationId="{4FF57524-4D65-48AA-BE6D-1B8EAAA07E1B}"/>
          </ac:picMkLst>
        </pc:picChg>
        <pc:picChg chg="add mod">
          <ac:chgData name="Kim Tiya Gyungah" userId="f40913cfc3495885" providerId="LiveId" clId="{C15F51A0-F671-405F-8122-00237932DD9F}" dt="2020-05-27T12:27:36.262" v="552" actId="196"/>
          <ac:picMkLst>
            <pc:docMk/>
            <pc:sldMk cId="1795907195" sldId="289"/>
            <ac:picMk id="1028" creationId="{39103C07-8189-40B4-B5C0-A6F7BE90C468}"/>
          </ac:picMkLst>
        </pc:picChg>
      </pc:sldChg>
      <pc:sldChg chg="addSp delSp modSp new mod ord">
        <pc:chgData name="Kim Tiya Gyungah" userId="f40913cfc3495885" providerId="LiveId" clId="{C15F51A0-F671-405F-8122-00237932DD9F}" dt="2020-05-27T12:31:12.248" v="670"/>
        <pc:sldMkLst>
          <pc:docMk/>
          <pc:sldMk cId="3850845272" sldId="290"/>
        </pc:sldMkLst>
        <pc:spChg chg="mod">
          <ac:chgData name="Kim Tiya Gyungah" userId="f40913cfc3495885" providerId="LiveId" clId="{C15F51A0-F671-405F-8122-00237932DD9F}" dt="2020-05-27T11:37:51.260" v="224" actId="20577"/>
          <ac:spMkLst>
            <pc:docMk/>
            <pc:sldMk cId="3850845272" sldId="290"/>
            <ac:spMk id="2" creationId="{57895297-9A7B-4487-9BF5-1CFCC7B07E7F}"/>
          </ac:spMkLst>
        </pc:spChg>
        <pc:spChg chg="del">
          <ac:chgData name="Kim Tiya Gyungah" userId="f40913cfc3495885" providerId="LiveId" clId="{C15F51A0-F671-405F-8122-00237932DD9F}" dt="2020-05-27T11:21:31.503" v="200" actId="478"/>
          <ac:spMkLst>
            <pc:docMk/>
            <pc:sldMk cId="3850845272" sldId="290"/>
            <ac:spMk id="3" creationId="{3023D1C0-D3A2-423E-A7B8-F96065780BC0}"/>
          </ac:spMkLst>
        </pc:spChg>
        <pc:picChg chg="add mod modCrop">
          <ac:chgData name="Kim Tiya Gyungah" userId="f40913cfc3495885" providerId="LiveId" clId="{C15F51A0-F671-405F-8122-00237932DD9F}" dt="2020-05-27T11:23:14.325" v="215" actId="1076"/>
          <ac:picMkLst>
            <pc:docMk/>
            <pc:sldMk cId="3850845272" sldId="290"/>
            <ac:picMk id="4" creationId="{A25A9BAF-9A33-4035-A177-F0D45DB61BAA}"/>
          </ac:picMkLst>
        </pc:picChg>
        <pc:picChg chg="add mod modCrop">
          <ac:chgData name="Kim Tiya Gyungah" userId="f40913cfc3495885" providerId="LiveId" clId="{C15F51A0-F671-405F-8122-00237932DD9F}" dt="2020-05-27T11:23:14.325" v="215" actId="1076"/>
          <ac:picMkLst>
            <pc:docMk/>
            <pc:sldMk cId="3850845272" sldId="290"/>
            <ac:picMk id="5" creationId="{5BDBBCD3-92E4-4313-A063-0C38A8CABC79}"/>
          </ac:picMkLst>
        </pc:picChg>
        <pc:picChg chg="add mod modCrop">
          <ac:chgData name="Kim Tiya Gyungah" userId="f40913cfc3495885" providerId="LiveId" clId="{C15F51A0-F671-405F-8122-00237932DD9F}" dt="2020-05-27T11:23:14.325" v="215" actId="1076"/>
          <ac:picMkLst>
            <pc:docMk/>
            <pc:sldMk cId="3850845272" sldId="290"/>
            <ac:picMk id="6" creationId="{C12CB213-A876-4F0D-8D17-58D8061A564C}"/>
          </ac:picMkLst>
        </pc:picChg>
      </pc:sldChg>
      <pc:sldChg chg="addSp delSp modSp new mod ord">
        <pc:chgData name="Kim Tiya Gyungah" userId="f40913cfc3495885" providerId="LiveId" clId="{C15F51A0-F671-405F-8122-00237932DD9F}" dt="2020-05-27T12:31:12.248" v="670"/>
        <pc:sldMkLst>
          <pc:docMk/>
          <pc:sldMk cId="3506987726" sldId="291"/>
        </pc:sldMkLst>
        <pc:spChg chg="mod">
          <ac:chgData name="Kim Tiya Gyungah" userId="f40913cfc3495885" providerId="LiveId" clId="{C15F51A0-F671-405F-8122-00237932DD9F}" dt="2020-05-27T11:41:09.340" v="376" actId="20577"/>
          <ac:spMkLst>
            <pc:docMk/>
            <pc:sldMk cId="3506987726" sldId="291"/>
            <ac:spMk id="2" creationId="{11FCB77A-7361-4BC3-AFD0-400F2C606251}"/>
          </ac:spMkLst>
        </pc:spChg>
        <pc:spChg chg="del">
          <ac:chgData name="Kim Tiya Gyungah" userId="f40913cfc3495885" providerId="LiveId" clId="{C15F51A0-F671-405F-8122-00237932DD9F}" dt="2020-05-27T11:39:44.427" v="305" actId="478"/>
          <ac:spMkLst>
            <pc:docMk/>
            <pc:sldMk cId="3506987726" sldId="291"/>
            <ac:spMk id="3" creationId="{B8AA8071-E9C3-4C66-AA3B-D4757D9C2914}"/>
          </ac:spMkLst>
        </pc:spChg>
        <pc:spChg chg="add mod">
          <ac:chgData name="Kim Tiya Gyungah" userId="f40913cfc3495885" providerId="LiveId" clId="{C15F51A0-F671-405F-8122-00237932DD9F}" dt="2020-05-27T11:40:43.977" v="319" actId="1076"/>
          <ac:spMkLst>
            <pc:docMk/>
            <pc:sldMk cId="3506987726" sldId="291"/>
            <ac:spMk id="5" creationId="{4ECE1A5D-8028-4B76-9021-E8CB6DDFE3D7}"/>
          </ac:spMkLst>
        </pc:spChg>
        <pc:picChg chg="add mod modCrop">
          <ac:chgData name="Kim Tiya Gyungah" userId="f40913cfc3495885" providerId="LiveId" clId="{C15F51A0-F671-405F-8122-00237932DD9F}" dt="2020-05-27T11:40:37.776" v="317" actId="1076"/>
          <ac:picMkLst>
            <pc:docMk/>
            <pc:sldMk cId="3506987726" sldId="291"/>
            <ac:picMk id="4" creationId="{D89021B4-E415-4110-B222-9588D16D06C3}"/>
          </ac:picMkLst>
        </pc:picChg>
        <pc:picChg chg="add mod modCrop">
          <ac:chgData name="Kim Tiya Gyungah" userId="f40913cfc3495885" providerId="LiveId" clId="{C15F51A0-F671-405F-8122-00237932DD9F}" dt="2020-05-27T11:40:41.145" v="318" actId="1076"/>
          <ac:picMkLst>
            <pc:docMk/>
            <pc:sldMk cId="3506987726" sldId="291"/>
            <ac:picMk id="6" creationId="{4011E506-DF37-4740-9033-93FB94128108}"/>
          </ac:picMkLst>
        </pc:picChg>
      </pc:sldChg>
      <pc:sldChg chg="addSp delSp modSp new mod">
        <pc:chgData name="Kim Tiya Gyungah" userId="f40913cfc3495885" providerId="LiveId" clId="{C15F51A0-F671-405F-8122-00237932DD9F}" dt="2020-05-27T11:58:18.979" v="387" actId="1076"/>
        <pc:sldMkLst>
          <pc:docMk/>
          <pc:sldMk cId="3745565527" sldId="292"/>
        </pc:sldMkLst>
        <pc:spChg chg="mod">
          <ac:chgData name="Kim Tiya Gyungah" userId="f40913cfc3495885" providerId="LiveId" clId="{C15F51A0-F671-405F-8122-00237932DD9F}" dt="2020-05-27T11:41:02.078" v="362" actId="20577"/>
          <ac:spMkLst>
            <pc:docMk/>
            <pc:sldMk cId="3745565527" sldId="292"/>
            <ac:spMk id="2" creationId="{0CA4005D-5007-4BE4-888D-6B0722653E61}"/>
          </ac:spMkLst>
        </pc:spChg>
        <pc:spChg chg="del">
          <ac:chgData name="Kim Tiya Gyungah" userId="f40913cfc3495885" providerId="LiveId" clId="{C15F51A0-F671-405F-8122-00237932DD9F}" dt="2020-05-27T11:41:04.556" v="363" actId="478"/>
          <ac:spMkLst>
            <pc:docMk/>
            <pc:sldMk cId="3745565527" sldId="292"/>
            <ac:spMk id="3" creationId="{3C205F9B-F703-4271-A9C6-2CFB7DB2640F}"/>
          </ac:spMkLst>
        </pc:spChg>
        <pc:picChg chg="add del mod">
          <ac:chgData name="Kim Tiya Gyungah" userId="f40913cfc3495885" providerId="LiveId" clId="{C15F51A0-F671-405F-8122-00237932DD9F}" dt="2020-05-27T11:58:09.869" v="384" actId="478"/>
          <ac:picMkLst>
            <pc:docMk/>
            <pc:sldMk cId="3745565527" sldId="292"/>
            <ac:picMk id="4" creationId="{84C2F3D1-3520-42CB-A5A4-7776DC74C375}"/>
          </ac:picMkLst>
        </pc:picChg>
        <pc:picChg chg="add mod">
          <ac:chgData name="Kim Tiya Gyungah" userId="f40913cfc3495885" providerId="LiveId" clId="{C15F51A0-F671-405F-8122-00237932DD9F}" dt="2020-05-27T11:58:18.979" v="387" actId="1076"/>
          <ac:picMkLst>
            <pc:docMk/>
            <pc:sldMk cId="3745565527" sldId="292"/>
            <ac:picMk id="5" creationId="{97435E95-17C3-47A0-8B33-3EC9FF29119C}"/>
          </ac:picMkLst>
        </pc:picChg>
      </pc:sldChg>
      <pc:sldChg chg="addSp delSp modSp new mod ord">
        <pc:chgData name="Kim Tiya Gyungah" userId="f40913cfc3495885" providerId="LiveId" clId="{C15F51A0-F671-405F-8122-00237932DD9F}" dt="2020-05-27T12:30:50.536" v="668" actId="20577"/>
        <pc:sldMkLst>
          <pc:docMk/>
          <pc:sldMk cId="1046170156" sldId="293"/>
        </pc:sldMkLst>
        <pc:spChg chg="mod">
          <ac:chgData name="Kim Tiya Gyungah" userId="f40913cfc3495885" providerId="LiveId" clId="{C15F51A0-F671-405F-8122-00237932DD9F}" dt="2020-05-27T12:30:50.536" v="668" actId="20577"/>
          <ac:spMkLst>
            <pc:docMk/>
            <pc:sldMk cId="1046170156" sldId="293"/>
            <ac:spMk id="2" creationId="{ADD8A976-A013-4FB0-BA2C-53CD0713834D}"/>
          </ac:spMkLst>
        </pc:spChg>
        <pc:spChg chg="del">
          <ac:chgData name="Kim Tiya Gyungah" userId="f40913cfc3495885" providerId="LiveId" clId="{C15F51A0-F671-405F-8122-00237932DD9F}" dt="2020-05-27T12:00:16.075" v="403" actId="478"/>
          <ac:spMkLst>
            <pc:docMk/>
            <pc:sldMk cId="1046170156" sldId="293"/>
            <ac:spMk id="3" creationId="{AE49AD54-C5D6-4237-A78A-9129A1AD77BD}"/>
          </ac:spMkLst>
        </pc:spChg>
        <pc:picChg chg="add del mod">
          <ac:chgData name="Kim Tiya Gyungah" userId="f40913cfc3495885" providerId="LiveId" clId="{C15F51A0-F671-405F-8122-00237932DD9F}" dt="2020-05-27T12:20:33.417" v="458" actId="478"/>
          <ac:picMkLst>
            <pc:docMk/>
            <pc:sldMk cId="1046170156" sldId="293"/>
            <ac:picMk id="4" creationId="{B886D6AA-013C-45C8-9DAB-9F84D60008CC}"/>
          </ac:picMkLst>
        </pc:picChg>
        <pc:picChg chg="add del mod">
          <ac:chgData name="Kim Tiya Gyungah" userId="f40913cfc3495885" providerId="LiveId" clId="{C15F51A0-F671-405F-8122-00237932DD9F}" dt="2020-05-27T12:04:17.602" v="429" actId="21"/>
          <ac:picMkLst>
            <pc:docMk/>
            <pc:sldMk cId="1046170156" sldId="293"/>
            <ac:picMk id="5" creationId="{08810CB2-987B-4C84-96D0-B9E9A53F3283}"/>
          </ac:picMkLst>
        </pc:picChg>
        <pc:picChg chg="add del mod">
          <ac:chgData name="Kim Tiya Gyungah" userId="f40913cfc3495885" providerId="LiveId" clId="{C15F51A0-F671-405F-8122-00237932DD9F}" dt="2020-05-27T12:04:17.602" v="429" actId="21"/>
          <ac:picMkLst>
            <pc:docMk/>
            <pc:sldMk cId="1046170156" sldId="293"/>
            <ac:picMk id="6" creationId="{062E8581-540F-4B60-876D-906E7058F0E4}"/>
          </ac:picMkLst>
        </pc:picChg>
        <pc:picChg chg="add mod">
          <ac:chgData name="Kim Tiya Gyungah" userId="f40913cfc3495885" providerId="LiveId" clId="{C15F51A0-F671-405F-8122-00237932DD9F}" dt="2020-05-27T12:21:09.044" v="470" actId="1076"/>
          <ac:picMkLst>
            <pc:docMk/>
            <pc:sldMk cId="1046170156" sldId="293"/>
            <ac:picMk id="7" creationId="{F372FEB0-CA6F-4050-97B1-8E785DE72124}"/>
          </ac:picMkLst>
        </pc:picChg>
        <pc:picChg chg="add del mod">
          <ac:chgData name="Kim Tiya Gyungah" userId="f40913cfc3495885" providerId="LiveId" clId="{C15F51A0-F671-405F-8122-00237932DD9F}" dt="2020-05-27T12:20:33.417" v="458" actId="478"/>
          <ac:picMkLst>
            <pc:docMk/>
            <pc:sldMk cId="1046170156" sldId="293"/>
            <ac:picMk id="8" creationId="{C1091729-2A19-42B5-B88F-D78AB4D15773}"/>
          </ac:picMkLst>
        </pc:picChg>
        <pc:picChg chg="add mod">
          <ac:chgData name="Kim Tiya Gyungah" userId="f40913cfc3495885" providerId="LiveId" clId="{C15F51A0-F671-405F-8122-00237932DD9F}" dt="2020-05-27T12:21:10.675" v="471" actId="1076"/>
          <ac:picMkLst>
            <pc:docMk/>
            <pc:sldMk cId="1046170156" sldId="293"/>
            <ac:picMk id="9" creationId="{3211A5F6-ED6E-44F9-A1E3-FCBAEC0D8FD8}"/>
          </ac:picMkLst>
        </pc:picChg>
        <pc:picChg chg="add mod">
          <ac:chgData name="Kim Tiya Gyungah" userId="f40913cfc3495885" providerId="LiveId" clId="{C15F51A0-F671-405F-8122-00237932DD9F}" dt="2020-05-27T12:20:38.635" v="459" actId="1076"/>
          <ac:picMkLst>
            <pc:docMk/>
            <pc:sldMk cId="1046170156" sldId="293"/>
            <ac:picMk id="10" creationId="{01AA7641-0C71-43C4-BB23-50C0927ED742}"/>
          </ac:picMkLst>
        </pc:picChg>
        <pc:picChg chg="add mod">
          <ac:chgData name="Kim Tiya Gyungah" userId="f40913cfc3495885" providerId="LiveId" clId="{C15F51A0-F671-405F-8122-00237932DD9F}" dt="2020-05-27T12:20:38.635" v="459" actId="1076"/>
          <ac:picMkLst>
            <pc:docMk/>
            <pc:sldMk cId="1046170156" sldId="293"/>
            <ac:picMk id="11" creationId="{548C3CE2-4072-4764-9BB9-CE72F6705B47}"/>
          </ac:picMkLst>
        </pc:picChg>
        <pc:picChg chg="add mod">
          <ac:chgData name="Kim Tiya Gyungah" userId="f40913cfc3495885" providerId="LiveId" clId="{C15F51A0-F671-405F-8122-00237932DD9F}" dt="2020-05-27T12:21:33.621" v="478" actId="14100"/>
          <ac:picMkLst>
            <pc:docMk/>
            <pc:sldMk cId="1046170156" sldId="293"/>
            <ac:picMk id="12" creationId="{C8A5D354-6478-45D1-B04D-8F84386FF5D1}"/>
          </ac:picMkLst>
        </pc:picChg>
        <pc:picChg chg="add mod">
          <ac:chgData name="Kim Tiya Gyungah" userId="f40913cfc3495885" providerId="LiveId" clId="{C15F51A0-F671-405F-8122-00237932DD9F}" dt="2020-05-27T12:21:27.420" v="476" actId="1076"/>
          <ac:picMkLst>
            <pc:docMk/>
            <pc:sldMk cId="1046170156" sldId="293"/>
            <ac:picMk id="13" creationId="{E19B1033-F98D-4879-9720-44F5E8BD1FBD}"/>
          </ac:picMkLst>
        </pc:picChg>
      </pc:sldChg>
      <pc:sldChg chg="addSp delSp modSp new mod modAnim">
        <pc:chgData name="Kim Tiya Gyungah" userId="f40913cfc3495885" providerId="LiveId" clId="{C15F51A0-F671-405F-8122-00237932DD9F}" dt="2020-05-27T13:32:26.099" v="1314"/>
        <pc:sldMkLst>
          <pc:docMk/>
          <pc:sldMk cId="1771955354" sldId="294"/>
        </pc:sldMkLst>
        <pc:spChg chg="mod">
          <ac:chgData name="Kim Tiya Gyungah" userId="f40913cfc3495885" providerId="LiveId" clId="{C15F51A0-F671-405F-8122-00237932DD9F}" dt="2020-05-27T12:32:15.331" v="744" actId="20577"/>
          <ac:spMkLst>
            <pc:docMk/>
            <pc:sldMk cId="1771955354" sldId="294"/>
            <ac:spMk id="2" creationId="{95BEDBF9-332C-4AB5-A468-25A598C84044}"/>
          </ac:spMkLst>
        </pc:spChg>
        <pc:spChg chg="mod">
          <ac:chgData name="Kim Tiya Gyungah" userId="f40913cfc3495885" providerId="LiveId" clId="{C15F51A0-F671-405F-8122-00237932DD9F}" dt="2020-05-27T12:33:08.788" v="885" actId="20577"/>
          <ac:spMkLst>
            <pc:docMk/>
            <pc:sldMk cId="1771955354" sldId="294"/>
            <ac:spMk id="3" creationId="{FBE41464-A739-4B21-90C4-7DFBC0999E50}"/>
          </ac:spMkLst>
        </pc:spChg>
        <pc:spChg chg="add del mod">
          <ac:chgData name="Kim Tiya Gyungah" userId="f40913cfc3495885" providerId="LiveId" clId="{C15F51A0-F671-405F-8122-00237932DD9F}" dt="2020-05-27T13:04:36.987" v="893"/>
          <ac:spMkLst>
            <pc:docMk/>
            <pc:sldMk cId="1771955354" sldId="294"/>
            <ac:spMk id="5" creationId="{698E851B-9902-49E5-938C-6B44B80004EB}"/>
          </ac:spMkLst>
        </pc:spChg>
        <pc:spChg chg="add mod">
          <ac:chgData name="Kim Tiya Gyungah" userId="f40913cfc3495885" providerId="LiveId" clId="{C15F51A0-F671-405F-8122-00237932DD9F}" dt="2020-05-27T13:27:25.436" v="1239" actId="1076"/>
          <ac:spMkLst>
            <pc:docMk/>
            <pc:sldMk cId="1771955354" sldId="294"/>
            <ac:spMk id="6" creationId="{1BC58329-4434-4B2D-AA04-1066B5F2AC04}"/>
          </ac:spMkLst>
        </pc:spChg>
        <pc:spChg chg="add mod">
          <ac:chgData name="Kim Tiya Gyungah" userId="f40913cfc3495885" providerId="LiveId" clId="{C15F51A0-F671-405F-8122-00237932DD9F}" dt="2020-05-27T13:30:42.705" v="1296" actId="2085"/>
          <ac:spMkLst>
            <pc:docMk/>
            <pc:sldMk cId="1771955354" sldId="294"/>
            <ac:spMk id="12" creationId="{2C05AD9F-514F-49E6-AA48-E13ACD0CF002}"/>
          </ac:spMkLst>
        </pc:spChg>
        <pc:spChg chg="add del mod">
          <ac:chgData name="Kim Tiya Gyungah" userId="f40913cfc3495885" providerId="LiveId" clId="{C15F51A0-F671-405F-8122-00237932DD9F}" dt="2020-05-27T13:30:52.619" v="1300" actId="21"/>
          <ac:spMkLst>
            <pc:docMk/>
            <pc:sldMk cId="1771955354" sldId="294"/>
            <ac:spMk id="14" creationId="{F9862B5D-5DE3-4B30-B86F-86625F768CF6}"/>
          </ac:spMkLst>
        </pc:spChg>
        <pc:spChg chg="add mod">
          <ac:chgData name="Kim Tiya Gyungah" userId="f40913cfc3495885" providerId="LiveId" clId="{C15F51A0-F671-405F-8122-00237932DD9F}" dt="2020-05-27T13:30:53.994" v="1301"/>
          <ac:spMkLst>
            <pc:docMk/>
            <pc:sldMk cId="1771955354" sldId="294"/>
            <ac:spMk id="15" creationId="{B6ABD36D-88E8-41F2-9E5D-C32292426272}"/>
          </ac:spMkLst>
        </pc:spChg>
        <pc:spChg chg="add mod">
          <ac:chgData name="Kim Tiya Gyungah" userId="f40913cfc3495885" providerId="LiveId" clId="{C15F51A0-F671-405F-8122-00237932DD9F}" dt="2020-05-27T13:30:58.505" v="1303" actId="1076"/>
          <ac:spMkLst>
            <pc:docMk/>
            <pc:sldMk cId="1771955354" sldId="294"/>
            <ac:spMk id="16" creationId="{93DE4519-0574-4211-9763-856A2C25879D}"/>
          </ac:spMkLst>
        </pc:spChg>
        <pc:graphicFrameChg chg="add mod modGraphic">
          <ac:chgData name="Kim Tiya Gyungah" userId="f40913cfc3495885" providerId="LiveId" clId="{C15F51A0-F671-405F-8122-00237932DD9F}" dt="2020-05-27T13:30:24.206" v="1293" actId="20577"/>
          <ac:graphicFrameMkLst>
            <pc:docMk/>
            <pc:sldMk cId="1771955354" sldId="294"/>
            <ac:graphicFrameMk id="8" creationId="{877C8D2D-7A56-4590-A1D2-8FAF21C0F2BC}"/>
          </ac:graphicFrameMkLst>
        </pc:graphicFrameChg>
        <pc:picChg chg="add mod">
          <ac:chgData name="Kim Tiya Gyungah" userId="f40913cfc3495885" providerId="LiveId" clId="{C15F51A0-F671-405F-8122-00237932DD9F}" dt="2020-05-27T13:27:25.436" v="1239" actId="1076"/>
          <ac:picMkLst>
            <pc:docMk/>
            <pc:sldMk cId="1771955354" sldId="294"/>
            <ac:picMk id="4" creationId="{2CD578A0-B23F-4BE1-A86E-A39379CD37D3}"/>
          </ac:picMkLst>
        </pc:picChg>
        <pc:picChg chg="add del mod">
          <ac:chgData name="Kim Tiya Gyungah" userId="f40913cfc3495885" providerId="LiveId" clId="{C15F51A0-F671-405F-8122-00237932DD9F}" dt="2020-05-27T13:10:37.425" v="966" actId="478"/>
          <ac:picMkLst>
            <pc:docMk/>
            <pc:sldMk cId="1771955354" sldId="294"/>
            <ac:picMk id="7" creationId="{77437C45-DF75-4552-AF14-47FCCCFB127A}"/>
          </ac:picMkLst>
        </pc:picChg>
        <pc:picChg chg="add del mod">
          <ac:chgData name="Kim Tiya Gyungah" userId="f40913cfc3495885" providerId="LiveId" clId="{C15F51A0-F671-405F-8122-00237932DD9F}" dt="2020-05-27T13:29:07.389" v="1265" actId="478"/>
          <ac:picMkLst>
            <pc:docMk/>
            <pc:sldMk cId="1771955354" sldId="294"/>
            <ac:picMk id="10" creationId="{AEA84439-E6DB-4D23-B3D2-CBB6CCF2F587}"/>
          </ac:picMkLst>
        </pc:picChg>
        <pc:picChg chg="add mod">
          <ac:chgData name="Kim Tiya Gyungah" userId="f40913cfc3495885" providerId="LiveId" clId="{C15F51A0-F671-405F-8122-00237932DD9F}" dt="2020-05-27T13:29:31.519" v="1269" actId="1076"/>
          <ac:picMkLst>
            <pc:docMk/>
            <pc:sldMk cId="1771955354" sldId="294"/>
            <ac:picMk id="11" creationId="{0EE25546-84DC-4180-B16C-AECEDFFC0556}"/>
          </ac:picMkLst>
        </pc:picChg>
        <pc:picChg chg="add mod">
          <ac:chgData name="Kim Tiya Gyungah" userId="f40913cfc3495885" providerId="LiveId" clId="{C15F51A0-F671-405F-8122-00237932DD9F}" dt="2020-05-27T13:27:25.436" v="1239" actId="1076"/>
          <ac:picMkLst>
            <pc:docMk/>
            <pc:sldMk cId="1771955354" sldId="294"/>
            <ac:picMk id="2050" creationId="{EBCF55DF-3F6B-4559-B9A6-087387C08145}"/>
          </ac:picMkLst>
        </pc:picChg>
      </pc:sldChg>
      <pc:sldChg chg="addSp delSp modSp new del mod">
        <pc:chgData name="Kim Tiya Gyungah" userId="f40913cfc3495885" providerId="LiveId" clId="{C15F51A0-F671-405F-8122-00237932DD9F}" dt="2020-05-27T12:22:55.370" v="489" actId="47"/>
        <pc:sldMkLst>
          <pc:docMk/>
          <pc:sldMk cId="2336164588" sldId="294"/>
        </pc:sldMkLst>
        <pc:picChg chg="add del mod">
          <ac:chgData name="Kim Tiya Gyungah" userId="f40913cfc3495885" providerId="LiveId" clId="{C15F51A0-F671-405F-8122-00237932DD9F}" dt="2020-05-27T12:19:40.383" v="436" actId="21"/>
          <ac:picMkLst>
            <pc:docMk/>
            <pc:sldMk cId="2336164588" sldId="294"/>
            <ac:picMk id="4" creationId="{00F116FE-0274-4C9E-9472-BDD2B63274A8}"/>
          </ac:picMkLst>
        </pc:picChg>
        <pc:picChg chg="add del mod">
          <ac:chgData name="Kim Tiya Gyungah" userId="f40913cfc3495885" providerId="LiveId" clId="{C15F51A0-F671-405F-8122-00237932DD9F}" dt="2020-05-27T12:21:17.923" v="472" actId="21"/>
          <ac:picMkLst>
            <pc:docMk/>
            <pc:sldMk cId="2336164588" sldId="294"/>
            <ac:picMk id="5" creationId="{E8F00FC8-298E-4C22-8542-BBBD1E40DBB3}"/>
          </ac:picMkLst>
        </pc:picChg>
      </pc:sldChg>
      <pc:sldChg chg="modSp new mod">
        <pc:chgData name="Kim Tiya Gyungah" userId="f40913cfc3495885" providerId="LiveId" clId="{C15F51A0-F671-405F-8122-00237932DD9F}" dt="2020-05-27T12:31:37.063" v="723"/>
        <pc:sldMkLst>
          <pc:docMk/>
          <pc:sldMk cId="2013102615" sldId="295"/>
        </pc:sldMkLst>
        <pc:spChg chg="mod">
          <ac:chgData name="Kim Tiya Gyungah" userId="f40913cfc3495885" providerId="LiveId" clId="{C15F51A0-F671-405F-8122-00237932DD9F}" dt="2020-05-27T12:31:25.943" v="705" actId="20577"/>
          <ac:spMkLst>
            <pc:docMk/>
            <pc:sldMk cId="2013102615" sldId="295"/>
            <ac:spMk id="2" creationId="{226A4C14-078A-4E8C-A915-C903B8F2D485}"/>
          </ac:spMkLst>
        </pc:spChg>
        <pc:spChg chg="mod">
          <ac:chgData name="Kim Tiya Gyungah" userId="f40913cfc3495885" providerId="LiveId" clId="{C15F51A0-F671-405F-8122-00237932DD9F}" dt="2020-05-27T12:31:37.063" v="723"/>
          <ac:spMkLst>
            <pc:docMk/>
            <pc:sldMk cId="2013102615" sldId="295"/>
            <ac:spMk id="3" creationId="{AAD1DC11-F4AF-4FD4-9C53-B983307CAD28}"/>
          </ac:spMkLst>
        </pc:spChg>
      </pc:sldChg>
      <pc:sldChg chg="addSp delSp modSp new mod">
        <pc:chgData name="Kim Tiya Gyungah" userId="f40913cfc3495885" providerId="LiveId" clId="{C15F51A0-F671-405F-8122-00237932DD9F}" dt="2020-05-27T13:40:03.090" v="1400" actId="20577"/>
        <pc:sldMkLst>
          <pc:docMk/>
          <pc:sldMk cId="2717791159" sldId="296"/>
        </pc:sldMkLst>
        <pc:spChg chg="mod">
          <ac:chgData name="Kim Tiya Gyungah" userId="f40913cfc3495885" providerId="LiveId" clId="{C15F51A0-F671-405F-8122-00237932DD9F}" dt="2020-05-27T13:40:03.090" v="1400" actId="20577"/>
          <ac:spMkLst>
            <pc:docMk/>
            <pc:sldMk cId="2717791159" sldId="296"/>
            <ac:spMk id="2" creationId="{182776CB-7519-40C7-A8DA-D7BCDFE9360E}"/>
          </ac:spMkLst>
        </pc:spChg>
        <pc:spChg chg="del">
          <ac:chgData name="Kim Tiya Gyungah" userId="f40913cfc3495885" providerId="LiveId" clId="{C15F51A0-F671-405F-8122-00237932DD9F}" dt="2020-05-27T13:08:37.165" v="946" actId="478"/>
          <ac:spMkLst>
            <pc:docMk/>
            <pc:sldMk cId="2717791159" sldId="296"/>
            <ac:spMk id="3" creationId="{07324200-BB0C-4B73-BAB9-C5D73116126E}"/>
          </ac:spMkLst>
        </pc:spChg>
        <pc:spChg chg="add del mod">
          <ac:chgData name="Kim Tiya Gyungah" userId="f40913cfc3495885" providerId="LiveId" clId="{C15F51A0-F671-405F-8122-00237932DD9F}" dt="2020-05-27T13:16:00.946" v="1085" actId="478"/>
          <ac:spMkLst>
            <pc:docMk/>
            <pc:sldMk cId="2717791159" sldId="296"/>
            <ac:spMk id="5" creationId="{C4332244-37DD-449F-B5AE-74CEB5821EFC}"/>
          </ac:spMkLst>
        </pc:spChg>
        <pc:spChg chg="add del mod">
          <ac:chgData name="Kim Tiya Gyungah" userId="f40913cfc3495885" providerId="LiveId" clId="{C15F51A0-F671-405F-8122-00237932DD9F}" dt="2020-05-27T13:16:00.946" v="1085" actId="478"/>
          <ac:spMkLst>
            <pc:docMk/>
            <pc:sldMk cId="2717791159" sldId="296"/>
            <ac:spMk id="6" creationId="{88F1B40D-7D6C-4127-8DC4-54681505B7C1}"/>
          </ac:spMkLst>
        </pc:spChg>
        <pc:spChg chg="add del mod">
          <ac:chgData name="Kim Tiya Gyungah" userId="f40913cfc3495885" providerId="LiveId" clId="{C15F51A0-F671-405F-8122-00237932DD9F}" dt="2020-05-27T13:16:02.889" v="1086" actId="478"/>
          <ac:spMkLst>
            <pc:docMk/>
            <pc:sldMk cId="2717791159" sldId="296"/>
            <ac:spMk id="7" creationId="{BFC40718-0DA0-4C06-807D-20155F0AD966}"/>
          </ac:spMkLst>
        </pc:spChg>
        <pc:spChg chg="add del mod">
          <ac:chgData name="Kim Tiya Gyungah" userId="f40913cfc3495885" providerId="LiveId" clId="{C15F51A0-F671-405F-8122-00237932DD9F}" dt="2020-05-27T13:16:02.889" v="1086" actId="478"/>
          <ac:spMkLst>
            <pc:docMk/>
            <pc:sldMk cId="2717791159" sldId="296"/>
            <ac:spMk id="8" creationId="{989C440E-3147-4141-8E9F-D8574881B249}"/>
          </ac:spMkLst>
        </pc:spChg>
        <pc:spChg chg="add del mod">
          <ac:chgData name="Kim Tiya Gyungah" userId="f40913cfc3495885" providerId="LiveId" clId="{C15F51A0-F671-405F-8122-00237932DD9F}" dt="2020-05-27T13:16:02.889" v="1086" actId="478"/>
          <ac:spMkLst>
            <pc:docMk/>
            <pc:sldMk cId="2717791159" sldId="296"/>
            <ac:spMk id="9" creationId="{9B67999A-E8F7-4E81-8166-75723BF8D52A}"/>
          </ac:spMkLst>
        </pc:spChg>
        <pc:spChg chg="add del mod">
          <ac:chgData name="Kim Tiya Gyungah" userId="f40913cfc3495885" providerId="LiveId" clId="{C15F51A0-F671-405F-8122-00237932DD9F}" dt="2020-05-27T13:16:02.889" v="1086" actId="478"/>
          <ac:spMkLst>
            <pc:docMk/>
            <pc:sldMk cId="2717791159" sldId="296"/>
            <ac:spMk id="10" creationId="{FEAF7F63-7F73-4835-80C9-0AFBF3DD6115}"/>
          </ac:spMkLst>
        </pc:spChg>
        <pc:spChg chg="add del mod">
          <ac:chgData name="Kim Tiya Gyungah" userId="f40913cfc3495885" providerId="LiveId" clId="{C15F51A0-F671-405F-8122-00237932DD9F}" dt="2020-05-27T13:16:02.889" v="1086" actId="478"/>
          <ac:spMkLst>
            <pc:docMk/>
            <pc:sldMk cId="2717791159" sldId="296"/>
            <ac:spMk id="11" creationId="{53F7328A-FEA7-4E00-8FFE-C4BDEAAC72B9}"/>
          </ac:spMkLst>
        </pc:spChg>
        <pc:spChg chg="add del mod">
          <ac:chgData name="Kim Tiya Gyungah" userId="f40913cfc3495885" providerId="LiveId" clId="{C15F51A0-F671-405F-8122-00237932DD9F}" dt="2020-05-27T13:16:02.889" v="1086" actId="478"/>
          <ac:spMkLst>
            <pc:docMk/>
            <pc:sldMk cId="2717791159" sldId="296"/>
            <ac:spMk id="12" creationId="{384D1FE8-3D7F-4307-871F-36A0932D9559}"/>
          </ac:spMkLst>
        </pc:spChg>
        <pc:picChg chg="add mod">
          <ac:chgData name="Kim Tiya Gyungah" userId="f40913cfc3495885" providerId="LiveId" clId="{C15F51A0-F671-405F-8122-00237932DD9F}" dt="2020-05-27T13:08:44.960" v="950" actId="14100"/>
          <ac:picMkLst>
            <pc:docMk/>
            <pc:sldMk cId="2717791159" sldId="296"/>
            <ac:picMk id="4" creationId="{7EEBBF5C-93F1-45FC-8015-FD05E751AB7E}"/>
          </ac:picMkLst>
        </pc:picChg>
      </pc:sldChg>
      <pc:sldChg chg="addSp delSp modSp new del mod">
        <pc:chgData name="Kim Tiya Gyungah" userId="f40913cfc3495885" providerId="LiveId" clId="{C15F51A0-F671-405F-8122-00237932DD9F}" dt="2020-05-27T13:40:46.928" v="1404" actId="47"/>
        <pc:sldMkLst>
          <pc:docMk/>
          <pc:sldMk cId="2575220625" sldId="297"/>
        </pc:sldMkLst>
        <pc:spChg chg="mod">
          <ac:chgData name="Kim Tiya Gyungah" userId="f40913cfc3495885" providerId="LiveId" clId="{C15F51A0-F671-405F-8122-00237932DD9F}" dt="2020-05-27T13:16:11.545" v="1096" actId="20577"/>
          <ac:spMkLst>
            <pc:docMk/>
            <pc:sldMk cId="2575220625" sldId="297"/>
            <ac:spMk id="2" creationId="{F3EA01E8-ECEE-4D7B-9B51-8ECC0FB6E7BE}"/>
          </ac:spMkLst>
        </pc:spChg>
        <pc:spChg chg="mod">
          <ac:chgData name="Kim Tiya Gyungah" userId="f40913cfc3495885" providerId="LiveId" clId="{C15F51A0-F671-405F-8122-00237932DD9F}" dt="2020-05-27T13:16:38.493" v="1197" actId="313"/>
          <ac:spMkLst>
            <pc:docMk/>
            <pc:sldMk cId="2575220625" sldId="297"/>
            <ac:spMk id="3" creationId="{73E03D7E-C4A0-481C-89F9-6AB5E36EDE1E}"/>
          </ac:spMkLst>
        </pc:spChg>
        <pc:graphicFrameChg chg="add del mod">
          <ac:chgData name="Kim Tiya Gyungah" userId="f40913cfc3495885" providerId="LiveId" clId="{C15F51A0-F671-405F-8122-00237932DD9F}" dt="2020-05-27T13:40:44.840" v="1403" actId="478"/>
          <ac:graphicFrameMkLst>
            <pc:docMk/>
            <pc:sldMk cId="2575220625" sldId="297"/>
            <ac:graphicFrameMk id="6" creationId="{B3FF47D2-BBDD-4FE9-9017-8E9F0266CF57}"/>
          </ac:graphicFrameMkLst>
        </pc:graphicFrameChg>
        <pc:picChg chg="add mod modCrop">
          <ac:chgData name="Kim Tiya Gyungah" userId="f40913cfc3495885" providerId="LiveId" clId="{C15F51A0-F671-405F-8122-00237932DD9F}" dt="2020-05-27T13:35:15.660" v="1329" actId="14100"/>
          <ac:picMkLst>
            <pc:docMk/>
            <pc:sldMk cId="2575220625" sldId="297"/>
            <ac:picMk id="4" creationId="{72952DAC-38EA-4D9B-8226-EF0AD828FBDF}"/>
          </ac:picMkLst>
        </pc:picChg>
        <pc:picChg chg="add mod modCrop">
          <ac:chgData name="Kim Tiya Gyungah" userId="f40913cfc3495885" providerId="LiveId" clId="{C15F51A0-F671-405F-8122-00237932DD9F}" dt="2020-05-27T13:35:18.684" v="1331" actId="14100"/>
          <ac:picMkLst>
            <pc:docMk/>
            <pc:sldMk cId="2575220625" sldId="297"/>
            <ac:picMk id="5" creationId="{F4F269A9-EA26-4F13-91EF-E02CC5224170}"/>
          </ac:picMkLst>
        </pc:picChg>
      </pc:sldChg>
      <pc:sldChg chg="modSp new mod">
        <pc:chgData name="Kim Tiya Gyungah" userId="f40913cfc3495885" providerId="LiveId" clId="{C15F51A0-F671-405F-8122-00237932DD9F}" dt="2020-05-27T13:39:53.039" v="1383" actId="20577"/>
        <pc:sldMkLst>
          <pc:docMk/>
          <pc:sldMk cId="3435115842" sldId="298"/>
        </pc:sldMkLst>
        <pc:spChg chg="mod">
          <ac:chgData name="Kim Tiya Gyungah" userId="f40913cfc3495885" providerId="LiveId" clId="{C15F51A0-F671-405F-8122-00237932DD9F}" dt="2020-05-27T13:39:53.039" v="1383" actId="20577"/>
          <ac:spMkLst>
            <pc:docMk/>
            <pc:sldMk cId="3435115842" sldId="298"/>
            <ac:spMk id="3" creationId="{B6B03419-02AD-46E5-915D-0821E2BED29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AAAA-838D-4B5D-BE23-102C40A55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36759-1D62-465B-83DA-2D8F3F9DD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DC8BF-2110-4A8F-8937-E41C5647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40668-374E-4AF8-9E47-BA2FCE96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5EB9E-A75B-4FC7-9089-5C927D77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7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C187-5E89-4EC5-BFF9-D9870A6D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F1BB6-BBA7-4614-AEC8-6D400C301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99639-68E6-4F47-AD60-8F779315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4D28-EED5-428D-ACB5-B88475E9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691C8-F540-4383-B078-76A33F23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3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A1193-BC7C-4FDC-BB29-9A2FDBBED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10638-1796-4025-930E-100DB1F6D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6839-3403-438C-9E97-580B0523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BA73E-7E59-4CAF-B9CF-44643009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F0281-4DBF-499E-8D68-D74F6047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8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EFB4-5BD0-4F69-BDDE-E95E3F82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159"/>
            <a:ext cx="10515600" cy="30586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7DF5-D101-40A9-958C-08717658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233"/>
            <a:ext cx="10515600" cy="5253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302C4-453D-46E4-9ECC-771172F08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6858C-9417-4B9A-9AE0-962BF476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6D261-87A6-4255-A0D5-E5FA6A42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직선 연결선 48">
            <a:extLst>
              <a:ext uri="{FF2B5EF4-FFF2-40B4-BE49-F238E27FC236}">
                <a16:creationId xmlns:a16="http://schemas.microsoft.com/office/drawing/2014/main" id="{242813E1-AF92-4A8E-B536-53E36E18D455}"/>
              </a:ext>
            </a:extLst>
          </p:cNvPr>
          <p:cNvCxnSpPr/>
          <p:nvPr userDrawn="1"/>
        </p:nvCxnSpPr>
        <p:spPr>
          <a:xfrm>
            <a:off x="243503" y="699421"/>
            <a:ext cx="11723853" cy="0"/>
          </a:xfrm>
          <a:prstGeom prst="line">
            <a:avLst/>
          </a:prstGeom>
          <a:ln w="19050">
            <a:gradFill flip="none" rotWithShape="1">
              <a:gsLst>
                <a:gs pos="34000">
                  <a:srgbClr val="00B5AC"/>
                </a:gs>
                <a:gs pos="0">
                  <a:srgbClr val="C00000"/>
                </a:gs>
                <a:gs pos="6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47">
            <a:extLst>
              <a:ext uri="{FF2B5EF4-FFF2-40B4-BE49-F238E27FC236}">
                <a16:creationId xmlns:a16="http://schemas.microsoft.com/office/drawing/2014/main" id="{3B1A47E4-4AA4-4CBD-8C9A-161CE59FF8B2}"/>
              </a:ext>
            </a:extLst>
          </p:cNvPr>
          <p:cNvCxnSpPr/>
          <p:nvPr userDrawn="1"/>
        </p:nvCxnSpPr>
        <p:spPr>
          <a:xfrm flipV="1">
            <a:off x="239186" y="6858001"/>
            <a:ext cx="11787713" cy="1"/>
          </a:xfrm>
          <a:prstGeom prst="line">
            <a:avLst/>
          </a:prstGeom>
          <a:ln w="38100">
            <a:gradFill flip="none" rotWithShape="1">
              <a:gsLst>
                <a:gs pos="34000">
                  <a:srgbClr val="00B5AC"/>
                </a:gs>
                <a:gs pos="0">
                  <a:srgbClr val="C00000"/>
                </a:gs>
                <a:gs pos="6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32">
            <a:extLst>
              <a:ext uri="{FF2B5EF4-FFF2-40B4-BE49-F238E27FC236}">
                <a16:creationId xmlns:a16="http://schemas.microsoft.com/office/drawing/2014/main" id="{4690D022-74C9-4838-BC84-A19B5EF9BCC2}"/>
              </a:ext>
            </a:extLst>
          </p:cNvPr>
          <p:cNvCxnSpPr/>
          <p:nvPr userDrawn="1"/>
        </p:nvCxnSpPr>
        <p:spPr>
          <a:xfrm>
            <a:off x="199244" y="6582505"/>
            <a:ext cx="1179351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67DF769D-FE58-4FC7-85B9-3D0209408F6A}"/>
              </a:ext>
            </a:extLst>
          </p:cNvPr>
          <p:cNvSpPr txBox="1">
            <a:spLocks/>
          </p:cNvSpPr>
          <p:nvPr userDrawn="1"/>
        </p:nvSpPr>
        <p:spPr>
          <a:xfrm>
            <a:off x="10870988" y="6580161"/>
            <a:ext cx="577555" cy="2154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0" b="1" i="1" kern="1200" baseline="0">
                <a:solidFill>
                  <a:schemeClr val="tx1"/>
                </a:solidFill>
                <a:latin typeface="Arial" panose="020B0604020202020204" pitchFamily="34" charset="0"/>
                <a:ea typeface="SeoulHangang B" panose="02020503020101020101" pitchFamily="18" charset="-127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FB2781-B6CD-4EC1-B9C3-63C008690A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1" name="직선 연결선 28">
            <a:extLst>
              <a:ext uri="{FF2B5EF4-FFF2-40B4-BE49-F238E27FC236}">
                <a16:creationId xmlns:a16="http://schemas.microsoft.com/office/drawing/2014/main" id="{221C8D47-6270-429C-92FA-F69BF19516D3}"/>
              </a:ext>
            </a:extLst>
          </p:cNvPr>
          <p:cNvCxnSpPr/>
          <p:nvPr userDrawn="1"/>
        </p:nvCxnSpPr>
        <p:spPr>
          <a:xfrm>
            <a:off x="11544661" y="6604833"/>
            <a:ext cx="0" cy="18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93973AD8-930B-4367-9246-A12E20F4B1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0782" y="6610939"/>
            <a:ext cx="35197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1000" i="1" dirty="0">
                <a:solidFill>
                  <a:schemeClr val="tx1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59893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481A-6EB4-45F6-96FB-622123E2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6278B-FC47-4AA3-A654-9F1545373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51EA8-5A94-46BF-A6D4-AED1EBBA2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AF0E3-881D-4297-801E-6350D99A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21F4-E64A-4A15-B35E-429D3C59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9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515DE-1FF7-4A50-ABA3-59B781BE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65939-5DBE-4FBF-AE12-BCB336C0E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766C0-B504-4A7A-B531-76C9D8F34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3016-9A6F-4B0E-87B4-164DFD0B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02D71-7C5B-42E8-B84D-34472601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49C05-0DA1-46F9-ACB6-8F045D3B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2893-0C5C-4B14-897E-A2121065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4880A-F5E9-4225-8D2F-F73D84435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44685-A26B-4D6E-A879-380C31713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33605-8E1D-4CDB-BE2A-0E317ACD3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370A0-981C-4838-B944-E00C761EE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83DA2-F5D1-49F4-B234-6756E3D4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43ED1-AF96-4348-8F54-6BE03716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697F8-A193-4EB9-9C51-AE25930A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9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F641-3B3E-4CC7-9A28-66EE0ABC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9DC7D-C8F9-43B2-89AB-237710AAE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CBD51-8C85-4A35-9D31-DBBF93522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0422F-848C-4CFC-B904-00BE9084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3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DBFBC-6E0A-49E0-B001-74022281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31F3BF-3A23-4F89-9590-2FDCC327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6C892-1993-4597-B4D9-A9561B9B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4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863C-48E9-4265-A7CF-9C846F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CEB49-B826-4B6D-8397-6C2F3B80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F0E2F-9351-411C-BB40-E7BF2E20A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E43CB-5F81-4E6B-BE3B-91F82B4C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7E218-D569-4827-A8FF-257AACC1C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C588B-BE68-433A-A1B2-CAB7A0E8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2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03E2-BE60-4E1B-9277-ADA1D84B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855FC9-A0A9-4124-AD0E-CAAE7D0086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A691D-0918-4D03-94F7-02718ECFF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352AF-EB6A-46C4-A34A-40B880E5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9990-3D1E-4C66-9466-D195CCCD89F5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4B390-2D7F-46B8-9AF6-46D9AEC9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AC30A-033D-4038-88A2-74CF0C41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EA01B-54F7-49C2-BFBC-88BEF975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6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25547-CADD-4EA9-82DF-2E43C632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D5AEE-479C-43FF-8611-C454E17E7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5B467-F7B9-4F17-99B8-360675F81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oulHangang B" panose="02020503020101020101" pitchFamily="18" charset="-127"/>
                <a:ea typeface="SeoulHangang B" panose="02020503020101020101" pitchFamily="18" charset="-127"/>
              </a:defRPr>
            </a:lvl1pPr>
          </a:lstStyle>
          <a:p>
            <a:fld id="{DA379990-3D1E-4C66-9466-D195CCCD89F5}" type="datetimeFigureOut">
              <a:rPr lang="en-US" smtClean="0"/>
              <a:pPr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0C7CB-CA7B-4644-837C-BA3550953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oulHangang B" panose="02020503020101020101" pitchFamily="18" charset="-127"/>
                <a:ea typeface="SeoulHangang B" panose="0202050302010102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B388F-EB3F-4600-A6A6-CAF3552CB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oulHangang B" panose="02020503020101020101" pitchFamily="18" charset="-127"/>
                <a:ea typeface="SeoulHangang B" panose="02020503020101020101" pitchFamily="18" charset="-127"/>
              </a:defRPr>
            </a:lvl1pPr>
          </a:lstStyle>
          <a:p>
            <a:fld id="{F7CEA01B-54F7-49C2-BFBC-88BEF97558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8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oulHangang B" panose="02020503020101020101" pitchFamily="18" charset="-127"/>
          <a:ea typeface="SeoulHangang 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oulHangang B" panose="02020503020101020101" pitchFamily="18" charset="-127"/>
          <a:ea typeface="SeoulHangang B" panose="02020503020101020101" pitchFamily="18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oulHangang B" panose="02020503020101020101" pitchFamily="18" charset="-127"/>
          <a:ea typeface="SeoulHangang B" panose="02020503020101020101" pitchFamily="18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oulHangang B" panose="02020503020101020101" pitchFamily="18" charset="-127"/>
          <a:ea typeface="SeoulHangang B" panose="02020503020101020101" pitchFamily="18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oulHangang B" panose="02020503020101020101" pitchFamily="18" charset="-127"/>
          <a:ea typeface="SeoulHangang B" panose="02020503020101020101" pitchFamily="18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oulHangang B" panose="02020503020101020101" pitchFamily="18" charset="-127"/>
          <a:ea typeface="SeoulHangang B" panose="0202050302010102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tenberg.org/ebooks/134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3BBC-C3D2-433B-82E1-F10E99D4F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VSM-PnP</a:t>
            </a:r>
            <a:br>
              <a:rPr lang="en-US" dirty="0"/>
            </a:br>
            <a:r>
              <a:rPr lang="en-US" dirty="0"/>
              <a:t>mid-presentation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67323D-CD0F-41A2-AD5A-25A59168F3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김대원</a:t>
            </a:r>
            <a:r>
              <a:rPr lang="en-US" altLang="ko-KR" dirty="0"/>
              <a:t>, </a:t>
            </a:r>
            <a:r>
              <a:rPr lang="ko-KR" altLang="en-US" dirty="0"/>
              <a:t>이승화</a:t>
            </a:r>
            <a:r>
              <a:rPr lang="en-US" altLang="ko-KR" dirty="0"/>
              <a:t>, </a:t>
            </a:r>
            <a:r>
              <a:rPr lang="ko-KR" altLang="en-US" dirty="0"/>
              <a:t>한주현</a:t>
            </a:r>
            <a:endParaRPr lang="en-US" altLang="ko-KR" dirty="0"/>
          </a:p>
          <a:p>
            <a:r>
              <a:rPr lang="en-US" dirty="0"/>
              <a:t>200528</a:t>
            </a:r>
          </a:p>
        </p:txBody>
      </p:sp>
    </p:spTree>
    <p:extLst>
      <p:ext uri="{BB962C8B-B14F-4D97-AF65-F5344CB8AC3E}">
        <p14:creationId xmlns:p14="http://schemas.microsoft.com/office/powerpoint/2010/main" val="2806833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DBF9-332C-4AB5-A468-25A598C8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41464-A739-4B21-90C4-7DFBC0999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맞추지 못한 </a:t>
            </a:r>
            <a:r>
              <a:rPr lang="en-US" altLang="ko-KR" dirty="0"/>
              <a:t>40</a:t>
            </a:r>
            <a:r>
              <a:rPr lang="ko-KR" altLang="en-US" dirty="0"/>
              <a:t>개의 데이터들의 특징은 무엇인가</a:t>
            </a:r>
            <a:r>
              <a:rPr lang="en-US" altLang="ko-KR" dirty="0"/>
              <a:t>?</a:t>
            </a:r>
          </a:p>
          <a:p>
            <a:pPr lvl="1"/>
            <a:r>
              <a:rPr lang="en-US" dirty="0"/>
              <a:t>Query</a:t>
            </a:r>
            <a:r>
              <a:rPr lang="ko-KR" altLang="en-US" dirty="0"/>
              <a:t>의 길이가 짧은 것인가</a:t>
            </a:r>
            <a:r>
              <a:rPr lang="en-US" altLang="ko-KR" dirty="0"/>
              <a:t>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CF55DF-3F6B-4559-B9A6-087387C0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20" y="2336086"/>
            <a:ext cx="35052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578A0-B23F-4BE1-A86E-A39379CD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0" y="5447245"/>
            <a:ext cx="2238375" cy="981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C58329-4434-4B2D-AA04-1066B5F2AC04}"/>
              </a:ext>
            </a:extLst>
          </p:cNvPr>
          <p:cNvSpPr/>
          <p:nvPr/>
        </p:nvSpPr>
        <p:spPr>
          <a:xfrm>
            <a:off x="2502995" y="5689656"/>
            <a:ext cx="26070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SeoulHangang B" panose="02020503020101020101" pitchFamily="18" charset="-127"/>
                <a:ea typeface="SeoulHangang B" panose="02020503020101020101" pitchFamily="18" charset="-127"/>
              </a:rPr>
              <a:t>All vs. True: 2.534e-01</a:t>
            </a:r>
          </a:p>
          <a:p>
            <a:r>
              <a:rPr lang="en-US" sz="1400" dirty="0">
                <a:latin typeface="SeoulHangang B" panose="02020503020101020101" pitchFamily="18" charset="-127"/>
                <a:ea typeface="SeoulHangang B" panose="02020503020101020101" pitchFamily="18" charset="-127"/>
              </a:rPr>
              <a:t>True vs. False: 2.358e-04</a:t>
            </a:r>
          </a:p>
          <a:p>
            <a:r>
              <a:rPr lang="en-US" sz="1400" dirty="0">
                <a:latin typeface="SeoulHangang B" panose="02020503020101020101" pitchFamily="18" charset="-127"/>
                <a:ea typeface="SeoulHangang B" panose="02020503020101020101" pitchFamily="18" charset="-127"/>
              </a:rPr>
              <a:t>All vs. False: 1.248e-02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77C8D2D-7A56-4590-A1D2-8FAF21C0F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79810"/>
              </p:ext>
            </p:extLst>
          </p:nvPr>
        </p:nvGraphicFramePr>
        <p:xfrm>
          <a:off x="4225772" y="2322435"/>
          <a:ext cx="788337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0974">
                  <a:extLst>
                    <a:ext uri="{9D8B030D-6E8A-4147-A177-3AD203B41FA5}">
                      <a16:colId xmlns:a16="http://schemas.microsoft.com/office/drawing/2014/main" val="2339022933"/>
                    </a:ext>
                  </a:extLst>
                </a:gridCol>
                <a:gridCol w="3170545">
                  <a:extLst>
                    <a:ext uri="{9D8B030D-6E8A-4147-A177-3AD203B41FA5}">
                      <a16:colId xmlns:a16="http://schemas.microsoft.com/office/drawing/2014/main" val="309129756"/>
                    </a:ext>
                  </a:extLst>
                </a:gridCol>
                <a:gridCol w="1040617">
                  <a:extLst>
                    <a:ext uri="{9D8B030D-6E8A-4147-A177-3AD203B41FA5}">
                      <a16:colId xmlns:a16="http://schemas.microsoft.com/office/drawing/2014/main" val="2012024591"/>
                    </a:ext>
                  </a:extLst>
                </a:gridCol>
                <a:gridCol w="1040617">
                  <a:extLst>
                    <a:ext uri="{9D8B030D-6E8A-4147-A177-3AD203B41FA5}">
                      <a16:colId xmlns:a16="http://schemas.microsoft.com/office/drawing/2014/main" val="1123098099"/>
                    </a:ext>
                  </a:extLst>
                </a:gridCol>
                <a:gridCol w="1040617">
                  <a:extLst>
                    <a:ext uri="{9D8B030D-6E8A-4147-A177-3AD203B41FA5}">
                      <a16:colId xmlns:a16="http://schemas.microsoft.com/office/drawing/2014/main" val="1056157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Query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Raw query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Predict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Result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delta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03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know say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I know not what to say.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0.0082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93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time actually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By this time she is actually with them!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0.0360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5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known fortnight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She has known him only a fortnight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oulHangang B" panose="02020503020101020101" pitchFamily="18" charset="-127"/>
                          <a:ea typeface="SeoulHangang B" panose="02020503020101020101" pitchFamily="18" charset="-127"/>
                        </a:rPr>
                        <a:t>0.1085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7754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EE25546-84DC-4180-B16C-AECEDFFC0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084" y="4623694"/>
            <a:ext cx="2577058" cy="18524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05AD9F-514F-49E6-AA48-E13ACD0CF002}"/>
              </a:ext>
            </a:extLst>
          </p:cNvPr>
          <p:cNvSpPr/>
          <p:nvPr/>
        </p:nvSpPr>
        <p:spPr>
          <a:xfrm>
            <a:off x="5850384" y="2716567"/>
            <a:ext cx="6187736" cy="2840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ABD36D-88E8-41F2-9E5D-C32292426272}"/>
              </a:ext>
            </a:extLst>
          </p:cNvPr>
          <p:cNvSpPr/>
          <p:nvPr/>
        </p:nvSpPr>
        <p:spPr>
          <a:xfrm>
            <a:off x="5850384" y="3110699"/>
            <a:ext cx="6187736" cy="555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DE4519-0574-4211-9763-856A2C25879D}"/>
              </a:ext>
            </a:extLst>
          </p:cNvPr>
          <p:cNvSpPr/>
          <p:nvPr/>
        </p:nvSpPr>
        <p:spPr>
          <a:xfrm>
            <a:off x="5850384" y="3727487"/>
            <a:ext cx="6187736" cy="555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5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76CB-7519-40C7-A8DA-D7BCDFE9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BBF5C-93F1-45FC-8015-FD05E751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1179"/>
            <a:ext cx="10081334" cy="56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9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110A-10AA-464A-BDBB-CD67288E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03419-02AD-46E5-915D-0821E2BED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 continued..</a:t>
            </a:r>
          </a:p>
        </p:txBody>
      </p:sp>
    </p:spTree>
    <p:extLst>
      <p:ext uri="{BB962C8B-B14F-4D97-AF65-F5344CB8AC3E}">
        <p14:creationId xmlns:p14="http://schemas.microsoft.com/office/powerpoint/2010/main" val="343511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4C14-078A-4E8C-A915-C903B8F2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1DC11-F4AF-4FD4-9C53-B983307C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  <a:endParaRPr lang="en-US" altLang="ko-KR" dirty="0"/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r>
              <a:rPr lang="ko-KR" altLang="en-US" dirty="0"/>
              <a:t>고찰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0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B77A-7361-4BC3-AFD0-400F2C60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021B4-E415-4110-B222-9588D16D0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85"/>
          <a:stretch/>
        </p:blipFill>
        <p:spPr>
          <a:xfrm>
            <a:off x="261151" y="1422647"/>
            <a:ext cx="6312380" cy="3451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CE1A5D-8028-4B76-9021-E8CB6DDFE3D7}"/>
              </a:ext>
            </a:extLst>
          </p:cNvPr>
          <p:cNvSpPr/>
          <p:nvPr/>
        </p:nvSpPr>
        <p:spPr>
          <a:xfrm>
            <a:off x="261151" y="4995000"/>
            <a:ext cx="4105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https://www.gutenberg.org/ebooks/1342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1E506-DF37-4740-9033-93FB94128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683"/>
          <a:stretch/>
        </p:blipFill>
        <p:spPr>
          <a:xfrm>
            <a:off x="6706075" y="1422647"/>
            <a:ext cx="5224774" cy="34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8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5297-9A7B-4487-9BF5-1CFCC7B0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A9BAF-9A33-4035-A177-F0D45DB61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31"/>
          <a:stretch/>
        </p:blipFill>
        <p:spPr>
          <a:xfrm>
            <a:off x="838200" y="824203"/>
            <a:ext cx="3978220" cy="5532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BBCD3-92E4-4313-A063-0C38A8CAB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22"/>
          <a:stretch/>
        </p:blipFill>
        <p:spPr>
          <a:xfrm>
            <a:off x="4881466" y="824203"/>
            <a:ext cx="3978220" cy="327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CB213-A876-4F0D-8D17-58D8061A56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275"/>
          <a:stretch/>
        </p:blipFill>
        <p:spPr>
          <a:xfrm>
            <a:off x="4881466" y="4249316"/>
            <a:ext cx="3978220" cy="21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4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005D-5007-4BE4-888D-6B072265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35E95-17C3-47A0-8B33-3EC9FF29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0" y="807867"/>
            <a:ext cx="6044474" cy="54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A976-A013-4FB0-BA2C-53CD0713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2FEB0-CA6F-4050-97B1-8E785DE7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05" y="828822"/>
            <a:ext cx="1957573" cy="1035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1A5F6-ED6E-44F9-A1E3-FCBAEC0D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205" y="1929941"/>
            <a:ext cx="3164010" cy="2097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AA7641-0C71-43C4-BB23-50C0927ED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1" y="917911"/>
            <a:ext cx="2381926" cy="753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8C3CE2-4072-4764-9BB9-CE72F6705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1" y="1928525"/>
            <a:ext cx="2381926" cy="4088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5D354-6478-45D1-B04D-8F84386FF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549" y="917911"/>
            <a:ext cx="2834953" cy="2579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9B1033-F98D-4879-9720-44F5E8BD1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770" y="898209"/>
            <a:ext cx="2764340" cy="44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7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5F11-338C-4458-918A-2CF1735B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97080-2E28-41A8-8EE2-2EABE9DE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9571"/>
            <a:ext cx="8801100" cy="154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30E7F2-AE38-46E9-BCFC-41523D89E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80"/>
          <a:stretch/>
        </p:blipFill>
        <p:spPr>
          <a:xfrm>
            <a:off x="838200" y="2790727"/>
            <a:ext cx="8801100" cy="1276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1EDFC-AB80-43A8-899E-89DA81D383CE}"/>
              </a:ext>
            </a:extLst>
          </p:cNvPr>
          <p:cNvSpPr txBox="1"/>
          <p:nvPr/>
        </p:nvSpPr>
        <p:spPr>
          <a:xfrm>
            <a:off x="838200" y="4358936"/>
            <a:ext cx="3180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oulHangang B" panose="02020503020101020101" pitchFamily="18" charset="-127"/>
                <a:ea typeface="SeoulHangang B" panose="02020503020101020101" pitchFamily="18" charset="-127"/>
              </a:rPr>
              <a:t>All 60 Chapter, 111 queries..</a:t>
            </a:r>
          </a:p>
          <a:p>
            <a:endParaRPr lang="en-US" dirty="0">
              <a:latin typeface="SeoulHangang B" panose="02020503020101020101" pitchFamily="18" charset="-127"/>
              <a:ea typeface="SeoulHangang B" panose="02020503020101020101" pitchFamily="18" charset="-127"/>
            </a:endParaRPr>
          </a:p>
          <a:p>
            <a:r>
              <a:rPr lang="en-US" dirty="0">
                <a:latin typeface="SeoulHangang B" panose="02020503020101020101" pitchFamily="18" charset="-127"/>
                <a:ea typeface="SeoulHangang B" panose="02020503020101020101" pitchFamily="18" charset="-127"/>
              </a:rPr>
              <a:t>286.45 seconds..</a:t>
            </a:r>
          </a:p>
          <a:p>
            <a:r>
              <a:rPr lang="en-US" dirty="0">
                <a:latin typeface="SeoulHangang B" panose="02020503020101020101" pitchFamily="18" charset="-127"/>
                <a:ea typeface="SeoulHangang B" panose="02020503020101020101" pitchFamily="18" charset="-127"/>
              </a:rPr>
              <a:t>(4min 46 sec..)</a:t>
            </a:r>
          </a:p>
        </p:txBody>
      </p:sp>
    </p:spTree>
    <p:extLst>
      <p:ext uri="{BB962C8B-B14F-4D97-AF65-F5344CB8AC3E}">
        <p14:creationId xmlns:p14="http://schemas.microsoft.com/office/powerpoint/2010/main" val="293166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9CB4-1CB3-44AC-8DED-4D6735B0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9C95C-EBB0-4DDE-A36E-08FC5A93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0" y="1005471"/>
            <a:ext cx="9532368" cy="48470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2D6FA1C-318E-476F-ACED-B01CA130E20B}"/>
              </a:ext>
            </a:extLst>
          </p:cNvPr>
          <p:cNvSpPr/>
          <p:nvPr/>
        </p:nvSpPr>
        <p:spPr>
          <a:xfrm rot="1750672">
            <a:off x="308347" y="2742180"/>
            <a:ext cx="9863446" cy="1373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Emoji Thumbs Up Transparent &amp; PNG Clipart Free Download - YWD">
            <a:extLst>
              <a:ext uri="{FF2B5EF4-FFF2-40B4-BE49-F238E27FC236}">
                <a16:creationId xmlns:a16="http://schemas.microsoft.com/office/drawing/2014/main" id="{9B73A981-7159-4ED5-948B-3D10F40D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383" y="4562375"/>
            <a:ext cx="1870617" cy="187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1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B889-A608-4281-A7AE-36F002D9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DA011-F300-4CCA-9594-0FC67838B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544"/>
          <a:stretch/>
        </p:blipFill>
        <p:spPr>
          <a:xfrm>
            <a:off x="348480" y="2403042"/>
            <a:ext cx="4707472" cy="14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5A277-C391-4513-900D-685718134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27"/>
          <a:stretch/>
        </p:blipFill>
        <p:spPr>
          <a:xfrm>
            <a:off x="5888157" y="2403042"/>
            <a:ext cx="2881412" cy="14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F4603-ABDB-4D66-99A8-E9F2037FAB35}"/>
              </a:ext>
            </a:extLst>
          </p:cNvPr>
          <p:cNvSpPr txBox="1"/>
          <p:nvPr/>
        </p:nvSpPr>
        <p:spPr>
          <a:xfrm>
            <a:off x="5293159" y="279646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16CFC-E8F1-4A0C-AEE2-28876B1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0" y="863429"/>
            <a:ext cx="2749827" cy="1398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9E3A61-C695-4B20-88C4-FFDAB26F4870}"/>
              </a:ext>
            </a:extLst>
          </p:cNvPr>
          <p:cNvSpPr txBox="1"/>
          <p:nvPr/>
        </p:nvSpPr>
        <p:spPr>
          <a:xfrm>
            <a:off x="348480" y="4244400"/>
            <a:ext cx="1250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eoulHangang B" panose="02020503020101020101" pitchFamily="18" charset="-127"/>
                <a:ea typeface="SeoulHangang B" panose="02020503020101020101" pitchFamily="18" charset="-127"/>
              </a:rPr>
              <a:t>TRUE: 71</a:t>
            </a:r>
          </a:p>
          <a:p>
            <a:r>
              <a:rPr lang="en-US" dirty="0">
                <a:solidFill>
                  <a:srgbClr val="FF0000"/>
                </a:solidFill>
                <a:latin typeface="SeoulHangang B" panose="02020503020101020101" pitchFamily="18" charset="-127"/>
                <a:ea typeface="SeoulHangang B" panose="02020503020101020101" pitchFamily="18" charset="-127"/>
              </a:rPr>
              <a:t>FALSE: 40</a:t>
            </a:r>
          </a:p>
          <a:p>
            <a:r>
              <a:rPr lang="ko-KR" altLang="en-US" dirty="0">
                <a:latin typeface="SeoulHangang B" panose="02020503020101020101" pitchFamily="18" charset="-127"/>
                <a:ea typeface="SeoulHangang B" panose="02020503020101020101" pitchFamily="18" charset="-127"/>
              </a:rPr>
              <a:t>→ </a:t>
            </a:r>
            <a:r>
              <a:rPr lang="en-US" altLang="ko-KR" dirty="0">
                <a:latin typeface="SeoulHangang B" panose="02020503020101020101" pitchFamily="18" charset="-127"/>
                <a:ea typeface="SeoulHangang B" panose="02020503020101020101" pitchFamily="18" charset="-127"/>
              </a:rPr>
              <a:t>63.96%</a:t>
            </a:r>
            <a:endParaRPr lang="en-US" dirty="0">
              <a:latin typeface="SeoulHangang B" panose="02020503020101020101" pitchFamily="18" charset="-127"/>
              <a:ea typeface="SeoulHangang B" panose="02020503020101020101" pitchFamily="18" charset="-127"/>
            </a:endParaRPr>
          </a:p>
        </p:txBody>
      </p:sp>
      <p:pic>
        <p:nvPicPr>
          <p:cNvPr id="1028" name="Picture 4" descr="Hmm | Thinking Face Emoji 🤔 | Know Your Meme">
            <a:extLst>
              <a:ext uri="{FF2B5EF4-FFF2-40B4-BE49-F238E27FC236}">
                <a16:creationId xmlns:a16="http://schemas.microsoft.com/office/drawing/2014/main" id="{39103C07-8189-40B4-B5C0-A6F7BE90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17045" y="3933290"/>
            <a:ext cx="228542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9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142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SeoulHangang B</vt:lpstr>
      <vt:lpstr>Arial</vt:lpstr>
      <vt:lpstr>Calibri</vt:lpstr>
      <vt:lpstr>Office Theme</vt:lpstr>
      <vt:lpstr>VSM-PnP mid-presentation</vt:lpstr>
      <vt:lpstr>Contents</vt:lpstr>
      <vt:lpstr>Download data</vt:lpstr>
      <vt:lpstr>Github</vt:lpstr>
      <vt:lpstr>Flowchart</vt:lpstr>
      <vt:lpstr>Source code</vt:lpstr>
      <vt:lpstr>Run</vt:lpstr>
      <vt:lpstr>Result</vt:lpstr>
      <vt:lpstr>Result</vt:lpstr>
      <vt:lpstr>Discussion</vt:lpstr>
      <vt:lpstr>False queries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 코딩실무</dc:title>
  <dc:creator>Kim Tiya Gyungah</dc:creator>
  <cp:lastModifiedBy>Kim Tiya Gyungah</cp:lastModifiedBy>
  <cp:revision>2</cp:revision>
  <dcterms:created xsi:type="dcterms:W3CDTF">2020-05-21T08:56:24Z</dcterms:created>
  <dcterms:modified xsi:type="dcterms:W3CDTF">2020-05-27T13:40:59Z</dcterms:modified>
</cp:coreProperties>
</file>